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notesMasterIdLst>
    <p:notesMasterId r:id="rId51"/>
  </p:notesMasterIdLst>
  <p:sldIdLst>
    <p:sldId id="302" r:id="rId3"/>
    <p:sldId id="256" r:id="rId4"/>
    <p:sldId id="303" r:id="rId5"/>
    <p:sldId id="304" r:id="rId6"/>
    <p:sldId id="305" r:id="rId7"/>
    <p:sldId id="306" r:id="rId8"/>
    <p:sldId id="298" r:id="rId9"/>
    <p:sldId id="299" r:id="rId10"/>
    <p:sldId id="307" r:id="rId11"/>
    <p:sldId id="301" r:id="rId12"/>
    <p:sldId id="300" r:id="rId13"/>
    <p:sldId id="258" r:id="rId14"/>
    <p:sldId id="257" r:id="rId15"/>
    <p:sldId id="259" r:id="rId16"/>
    <p:sldId id="260" r:id="rId17"/>
    <p:sldId id="261" r:id="rId18"/>
    <p:sldId id="262" r:id="rId19"/>
    <p:sldId id="263" r:id="rId20"/>
    <p:sldId id="264" r:id="rId21"/>
    <p:sldId id="265" r:id="rId22"/>
    <p:sldId id="266" r:id="rId23"/>
    <p:sldId id="293" r:id="rId24"/>
    <p:sldId id="269" r:id="rId25"/>
    <p:sldId id="268" r:id="rId26"/>
    <p:sldId id="270" r:id="rId27"/>
    <p:sldId id="289" r:id="rId28"/>
    <p:sldId id="271" r:id="rId29"/>
    <p:sldId id="272" r:id="rId30"/>
    <p:sldId id="309" r:id="rId31"/>
    <p:sldId id="273" r:id="rId32"/>
    <p:sldId id="274" r:id="rId33"/>
    <p:sldId id="275" r:id="rId34"/>
    <p:sldId id="277" r:id="rId35"/>
    <p:sldId id="278" r:id="rId36"/>
    <p:sldId id="279" r:id="rId37"/>
    <p:sldId id="280" r:id="rId38"/>
    <p:sldId id="281" r:id="rId39"/>
    <p:sldId id="284" r:id="rId40"/>
    <p:sldId id="282" r:id="rId41"/>
    <p:sldId id="285" r:id="rId42"/>
    <p:sldId id="286" r:id="rId43"/>
    <p:sldId id="287" r:id="rId44"/>
    <p:sldId id="294" r:id="rId45"/>
    <p:sldId id="295" r:id="rId46"/>
    <p:sldId id="296" r:id="rId47"/>
    <p:sldId id="297" r:id="rId48"/>
    <p:sldId id="290" r:id="rId49"/>
    <p:sldId id="31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1A21"/>
    <a:srgbClr val="7CA4AE"/>
    <a:srgbClr val="71969F"/>
    <a:srgbClr val="00324D"/>
    <a:srgbClr val="4472C4"/>
    <a:srgbClr val="202427"/>
    <a:srgbClr val="16272F"/>
    <a:srgbClr val="000000"/>
    <a:srgbClr val="1C1525"/>
    <a:srgbClr val="251A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1" autoAdjust="0"/>
    <p:restoredTop sz="94660"/>
  </p:normalViewPr>
  <p:slideViewPr>
    <p:cSldViewPr snapToGrid="0">
      <p:cViewPr varScale="1">
        <p:scale>
          <a:sx n="68" d="100"/>
          <a:sy n="68" d="100"/>
        </p:scale>
        <p:origin x="6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6367D-C0B6-4F60-B8D6-8D401EB2EC3B}" type="datetimeFigureOut">
              <a:rPr lang="en-US" smtClean="0"/>
              <a:t>7/6/2019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D8A54-BD3E-4903-A92C-4CB622C7AE42}" type="slidenum">
              <a:rPr lang="en-US" smtClean="0"/>
              <a:t>‹#›</a:t>
            </a:fld>
            <a:endParaRPr lang="en-US"/>
          </a:p>
        </p:txBody>
      </p:sp>
    </p:spTree>
    <p:extLst>
      <p:ext uri="{BB962C8B-B14F-4D97-AF65-F5344CB8AC3E}">
        <p14:creationId xmlns:p14="http://schemas.microsoft.com/office/powerpoint/2010/main" val="931648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C1153-7610-4C7A-9E5D-42B396FB2A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3E4885-6410-43BE-9274-040B40733A8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7B0FA9-D9B3-4B17-A4A3-05AEF697FF0B}"/>
              </a:ext>
            </a:extLst>
          </p:cNvPr>
          <p:cNvSpPr>
            <a:spLocks noGrp="1"/>
          </p:cNvSpPr>
          <p:nvPr>
            <p:ph type="dt" sz="half" idx="10"/>
          </p:nvPr>
        </p:nvSpPr>
        <p:spPr/>
        <p:txBody>
          <a:bodyPr/>
          <a:lstStyle/>
          <a:p>
            <a:fld id="{F3B30838-91BF-4043-A01E-AFE318DBC229}" type="datetimeFigureOut">
              <a:rPr lang="en-US" smtClean="0">
                <a:solidFill>
                  <a:prstClr val="black">
                    <a:tint val="75000"/>
                  </a:prstClr>
                </a:solidFill>
              </a:rPr>
              <a:pPr/>
              <a:t>7/6/2019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782B3D-86AF-4ACE-8524-3C95FF28665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548494-4590-4F0F-8C14-DEA878032770}"/>
              </a:ext>
            </a:extLst>
          </p:cNvPr>
          <p:cNvSpPr>
            <a:spLocks noGrp="1"/>
          </p:cNvSpPr>
          <p:nvPr>
            <p:ph type="sldNum" sz="quarter" idx="12"/>
          </p:nvPr>
        </p:nvSpPr>
        <p:spPr/>
        <p:txBody>
          <a:bodyPr/>
          <a:lstStyle/>
          <a:p>
            <a:fld id="{C566FFF0-B476-4D2D-A3AD-E7EF8BADAE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924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77F36-4107-4C87-85D0-DDCEF8E91D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5CE6DD-9957-47D2-A4B8-E6D34BD9D5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0C00D-93E2-4B4B-8AAE-E0C419B1A29F}"/>
              </a:ext>
            </a:extLst>
          </p:cNvPr>
          <p:cNvSpPr>
            <a:spLocks noGrp="1"/>
          </p:cNvSpPr>
          <p:nvPr>
            <p:ph type="dt" sz="half" idx="10"/>
          </p:nvPr>
        </p:nvSpPr>
        <p:spPr/>
        <p:txBody>
          <a:bodyPr/>
          <a:lstStyle/>
          <a:p>
            <a:fld id="{F3B30838-91BF-4043-A01E-AFE318DBC229}" type="datetimeFigureOut">
              <a:rPr lang="en-US" smtClean="0">
                <a:solidFill>
                  <a:prstClr val="black">
                    <a:tint val="75000"/>
                  </a:prstClr>
                </a:solidFill>
              </a:rPr>
              <a:pPr/>
              <a:t>7/6/2019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BF4D3B-35E0-4541-97CB-0BFF8756DC4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2EDF55C-511C-4C0C-8ADB-FA5B6CDC14A4}"/>
              </a:ext>
            </a:extLst>
          </p:cNvPr>
          <p:cNvSpPr>
            <a:spLocks noGrp="1"/>
          </p:cNvSpPr>
          <p:nvPr>
            <p:ph type="sldNum" sz="quarter" idx="12"/>
          </p:nvPr>
        </p:nvSpPr>
        <p:spPr/>
        <p:txBody>
          <a:bodyPr/>
          <a:lstStyle/>
          <a:p>
            <a:fld id="{C566FFF0-B476-4D2D-A3AD-E7EF8BADAE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4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4F663-7C89-4BE7-950D-50C827DBFCA3}"/>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E1C88D-403C-4425-9771-1CDBB90C374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95DDB7-8327-40B3-9001-6869948E68D2}"/>
              </a:ext>
            </a:extLst>
          </p:cNvPr>
          <p:cNvSpPr>
            <a:spLocks noGrp="1"/>
          </p:cNvSpPr>
          <p:nvPr>
            <p:ph type="dt" sz="half" idx="10"/>
          </p:nvPr>
        </p:nvSpPr>
        <p:spPr/>
        <p:txBody>
          <a:bodyPr/>
          <a:lstStyle/>
          <a:p>
            <a:fld id="{F3B30838-91BF-4043-A01E-AFE318DBC229}" type="datetimeFigureOut">
              <a:rPr lang="en-US" smtClean="0">
                <a:solidFill>
                  <a:prstClr val="black">
                    <a:tint val="75000"/>
                  </a:prstClr>
                </a:solidFill>
              </a:rPr>
              <a:pPr/>
              <a:t>7/6/2019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36E57C-FB4E-4821-ADB1-DC80D57235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840DCC3-5097-47A8-8E0C-1D780AE3A009}"/>
              </a:ext>
            </a:extLst>
          </p:cNvPr>
          <p:cNvSpPr>
            <a:spLocks noGrp="1"/>
          </p:cNvSpPr>
          <p:nvPr>
            <p:ph type="sldNum" sz="quarter" idx="12"/>
          </p:nvPr>
        </p:nvSpPr>
        <p:spPr/>
        <p:txBody>
          <a:bodyPr/>
          <a:lstStyle/>
          <a:p>
            <a:fld id="{C566FFF0-B476-4D2D-A3AD-E7EF8BADAE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302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6CF841-1213-45BF-972B-67F75E777D2A}"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51B1D-14CA-401C-A57C-34BA82C40E68}" type="slidenum">
              <a:rPr lang="en-US" smtClean="0"/>
              <a:t>‹#›</a:t>
            </a:fld>
            <a:endParaRPr lang="en-US"/>
          </a:p>
        </p:txBody>
      </p:sp>
    </p:spTree>
    <p:extLst>
      <p:ext uri="{BB962C8B-B14F-4D97-AF65-F5344CB8AC3E}">
        <p14:creationId xmlns:p14="http://schemas.microsoft.com/office/powerpoint/2010/main" val="3705768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6CF841-1213-45BF-972B-67F75E777D2A}"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51B1D-14CA-401C-A57C-34BA82C40E68}" type="slidenum">
              <a:rPr lang="en-US" smtClean="0"/>
              <a:t>‹#›</a:t>
            </a:fld>
            <a:endParaRPr lang="en-US"/>
          </a:p>
        </p:txBody>
      </p:sp>
    </p:spTree>
    <p:extLst>
      <p:ext uri="{BB962C8B-B14F-4D97-AF65-F5344CB8AC3E}">
        <p14:creationId xmlns:p14="http://schemas.microsoft.com/office/powerpoint/2010/main" val="2454241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6CF841-1213-45BF-972B-67F75E777D2A}"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51B1D-14CA-401C-A57C-34BA82C40E68}" type="slidenum">
              <a:rPr lang="en-US" smtClean="0"/>
              <a:t>‹#›</a:t>
            </a:fld>
            <a:endParaRPr lang="en-US"/>
          </a:p>
        </p:txBody>
      </p:sp>
    </p:spTree>
    <p:extLst>
      <p:ext uri="{BB962C8B-B14F-4D97-AF65-F5344CB8AC3E}">
        <p14:creationId xmlns:p14="http://schemas.microsoft.com/office/powerpoint/2010/main" val="2859794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6CF841-1213-45BF-972B-67F75E777D2A}" type="datetimeFigureOut">
              <a:rPr lang="en-US" smtClean="0"/>
              <a:t>7/6/2019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151B1D-14CA-401C-A57C-34BA82C40E68}" type="slidenum">
              <a:rPr lang="en-US" smtClean="0"/>
              <a:t>‹#›</a:t>
            </a:fld>
            <a:endParaRPr lang="en-US"/>
          </a:p>
        </p:txBody>
      </p:sp>
    </p:spTree>
    <p:extLst>
      <p:ext uri="{BB962C8B-B14F-4D97-AF65-F5344CB8AC3E}">
        <p14:creationId xmlns:p14="http://schemas.microsoft.com/office/powerpoint/2010/main" val="3998101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6CF841-1213-45BF-972B-67F75E777D2A}" type="datetimeFigureOut">
              <a:rPr lang="en-US" smtClean="0"/>
              <a:t>7/6/2019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151B1D-14CA-401C-A57C-34BA82C40E68}" type="slidenum">
              <a:rPr lang="en-US" smtClean="0"/>
              <a:t>‹#›</a:t>
            </a:fld>
            <a:endParaRPr lang="en-US"/>
          </a:p>
        </p:txBody>
      </p:sp>
    </p:spTree>
    <p:extLst>
      <p:ext uri="{BB962C8B-B14F-4D97-AF65-F5344CB8AC3E}">
        <p14:creationId xmlns:p14="http://schemas.microsoft.com/office/powerpoint/2010/main" val="2442140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6CF841-1213-45BF-972B-67F75E777D2A}" type="datetimeFigureOut">
              <a:rPr lang="en-US" smtClean="0"/>
              <a:t>7/6/2019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151B1D-14CA-401C-A57C-34BA82C40E68}" type="slidenum">
              <a:rPr lang="en-US" smtClean="0"/>
              <a:t>‹#›</a:t>
            </a:fld>
            <a:endParaRPr lang="en-US"/>
          </a:p>
        </p:txBody>
      </p:sp>
    </p:spTree>
    <p:extLst>
      <p:ext uri="{BB962C8B-B14F-4D97-AF65-F5344CB8AC3E}">
        <p14:creationId xmlns:p14="http://schemas.microsoft.com/office/powerpoint/2010/main" val="1891611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CF841-1213-45BF-972B-67F75E777D2A}" type="datetimeFigureOut">
              <a:rPr lang="en-US" smtClean="0"/>
              <a:t>7/6/2019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151B1D-14CA-401C-A57C-34BA82C40E68}" type="slidenum">
              <a:rPr lang="en-US" smtClean="0"/>
              <a:t>‹#›</a:t>
            </a:fld>
            <a:endParaRPr lang="en-US"/>
          </a:p>
        </p:txBody>
      </p:sp>
    </p:spTree>
    <p:extLst>
      <p:ext uri="{BB962C8B-B14F-4D97-AF65-F5344CB8AC3E}">
        <p14:creationId xmlns:p14="http://schemas.microsoft.com/office/powerpoint/2010/main" val="1688877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6CF841-1213-45BF-972B-67F75E777D2A}" type="datetimeFigureOut">
              <a:rPr lang="en-US" smtClean="0"/>
              <a:t>7/6/2019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151B1D-14CA-401C-A57C-34BA82C40E68}" type="slidenum">
              <a:rPr lang="en-US" smtClean="0"/>
              <a:t>‹#›</a:t>
            </a:fld>
            <a:endParaRPr lang="en-US"/>
          </a:p>
        </p:txBody>
      </p:sp>
    </p:spTree>
    <p:extLst>
      <p:ext uri="{BB962C8B-B14F-4D97-AF65-F5344CB8AC3E}">
        <p14:creationId xmlns:p14="http://schemas.microsoft.com/office/powerpoint/2010/main" val="3024487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957C6-5DA2-4EA5-A470-125705446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9B8355-A0AC-4B81-B873-D370CAA823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35842-8751-42A4-A2B3-BE3C74C4CE42}"/>
              </a:ext>
            </a:extLst>
          </p:cNvPr>
          <p:cNvSpPr>
            <a:spLocks noGrp="1"/>
          </p:cNvSpPr>
          <p:nvPr>
            <p:ph type="dt" sz="half" idx="10"/>
          </p:nvPr>
        </p:nvSpPr>
        <p:spPr/>
        <p:txBody>
          <a:bodyPr/>
          <a:lstStyle/>
          <a:p>
            <a:fld id="{F3B30838-91BF-4043-A01E-AFE318DBC229}" type="datetimeFigureOut">
              <a:rPr lang="en-US" smtClean="0">
                <a:solidFill>
                  <a:prstClr val="black">
                    <a:tint val="75000"/>
                  </a:prstClr>
                </a:solidFill>
              </a:rPr>
              <a:pPr/>
              <a:t>7/6/2019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E41813-A006-4AD4-9807-FD08193304C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760B5A-D43F-40F2-B986-B3D42F510837}"/>
              </a:ext>
            </a:extLst>
          </p:cNvPr>
          <p:cNvSpPr>
            <a:spLocks noGrp="1"/>
          </p:cNvSpPr>
          <p:nvPr>
            <p:ph type="sldNum" sz="quarter" idx="12"/>
          </p:nvPr>
        </p:nvSpPr>
        <p:spPr/>
        <p:txBody>
          <a:bodyPr/>
          <a:lstStyle/>
          <a:p>
            <a:fld id="{C566FFF0-B476-4D2D-A3AD-E7EF8BADAE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239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6CF841-1213-45BF-972B-67F75E777D2A}" type="datetimeFigureOut">
              <a:rPr lang="en-US" smtClean="0"/>
              <a:t>7/6/2019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151B1D-14CA-401C-A57C-34BA82C40E68}" type="slidenum">
              <a:rPr lang="en-US" smtClean="0"/>
              <a:t>‹#›</a:t>
            </a:fld>
            <a:endParaRPr lang="en-US"/>
          </a:p>
        </p:txBody>
      </p:sp>
    </p:spTree>
    <p:extLst>
      <p:ext uri="{BB962C8B-B14F-4D97-AF65-F5344CB8AC3E}">
        <p14:creationId xmlns:p14="http://schemas.microsoft.com/office/powerpoint/2010/main" val="518084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6CF841-1213-45BF-972B-67F75E777D2A}"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51B1D-14CA-401C-A57C-34BA82C40E68}" type="slidenum">
              <a:rPr lang="en-US" smtClean="0"/>
              <a:t>‹#›</a:t>
            </a:fld>
            <a:endParaRPr lang="en-US"/>
          </a:p>
        </p:txBody>
      </p:sp>
    </p:spTree>
    <p:extLst>
      <p:ext uri="{BB962C8B-B14F-4D97-AF65-F5344CB8AC3E}">
        <p14:creationId xmlns:p14="http://schemas.microsoft.com/office/powerpoint/2010/main" val="755882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6CF841-1213-45BF-972B-67F75E777D2A}"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51B1D-14CA-401C-A57C-34BA82C40E68}" type="slidenum">
              <a:rPr lang="en-US" smtClean="0"/>
              <a:t>‹#›</a:t>
            </a:fld>
            <a:endParaRPr lang="en-US"/>
          </a:p>
        </p:txBody>
      </p:sp>
    </p:spTree>
    <p:extLst>
      <p:ext uri="{BB962C8B-B14F-4D97-AF65-F5344CB8AC3E}">
        <p14:creationId xmlns:p14="http://schemas.microsoft.com/office/powerpoint/2010/main" val="665809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E6D88-FA5D-4107-89B1-63541C9ACAA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8B6DB0-5508-4AB7-9AC6-E0C15D0324B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2084F2-0394-4F63-9E6C-F03C97E843E0}"/>
              </a:ext>
            </a:extLst>
          </p:cNvPr>
          <p:cNvSpPr>
            <a:spLocks noGrp="1"/>
          </p:cNvSpPr>
          <p:nvPr>
            <p:ph type="dt" sz="half" idx="10"/>
          </p:nvPr>
        </p:nvSpPr>
        <p:spPr/>
        <p:txBody>
          <a:bodyPr/>
          <a:lstStyle/>
          <a:p>
            <a:fld id="{F3B30838-91BF-4043-A01E-AFE318DBC229}" type="datetimeFigureOut">
              <a:rPr lang="en-US" smtClean="0">
                <a:solidFill>
                  <a:prstClr val="black">
                    <a:tint val="75000"/>
                  </a:prstClr>
                </a:solidFill>
              </a:rPr>
              <a:pPr/>
              <a:t>7/6/2019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2912F2A-A403-4C9F-8217-F99031A83D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804CB18-D0B3-4B00-9D7C-71B689D8B737}"/>
              </a:ext>
            </a:extLst>
          </p:cNvPr>
          <p:cNvSpPr>
            <a:spLocks noGrp="1"/>
          </p:cNvSpPr>
          <p:nvPr>
            <p:ph type="sldNum" sz="quarter" idx="12"/>
          </p:nvPr>
        </p:nvSpPr>
        <p:spPr/>
        <p:txBody>
          <a:bodyPr/>
          <a:lstStyle/>
          <a:p>
            <a:fld id="{C566FFF0-B476-4D2D-A3AD-E7EF8BADAE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50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30A4-9B4D-488A-A12D-A2D10066B8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62361-B522-4673-A73B-52B18A556579}"/>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00E6B6-8547-403C-A623-CAD8E4DB6B42}"/>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E79CF0-F8A7-40F8-9D79-C937C3E47703}"/>
              </a:ext>
            </a:extLst>
          </p:cNvPr>
          <p:cNvSpPr>
            <a:spLocks noGrp="1"/>
          </p:cNvSpPr>
          <p:nvPr>
            <p:ph type="dt" sz="half" idx="10"/>
          </p:nvPr>
        </p:nvSpPr>
        <p:spPr/>
        <p:txBody>
          <a:bodyPr/>
          <a:lstStyle/>
          <a:p>
            <a:fld id="{F3B30838-91BF-4043-A01E-AFE318DBC229}" type="datetimeFigureOut">
              <a:rPr lang="en-US" smtClean="0">
                <a:solidFill>
                  <a:prstClr val="black">
                    <a:tint val="75000"/>
                  </a:prstClr>
                </a:solidFill>
              </a:rPr>
              <a:pPr/>
              <a:t>7/6/2019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03544D1-2E5F-419A-A134-E76275434D0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6DCA8DE-7CD6-420E-B7B3-33E3DF20E58C}"/>
              </a:ext>
            </a:extLst>
          </p:cNvPr>
          <p:cNvSpPr>
            <a:spLocks noGrp="1"/>
          </p:cNvSpPr>
          <p:nvPr>
            <p:ph type="sldNum" sz="quarter" idx="12"/>
          </p:nvPr>
        </p:nvSpPr>
        <p:spPr/>
        <p:txBody>
          <a:bodyPr/>
          <a:lstStyle/>
          <a:p>
            <a:fld id="{C566FFF0-B476-4D2D-A3AD-E7EF8BADAE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651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F5CB-BA29-41ED-95F3-A6E38E3EE1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6DD5DE-4A92-41EE-881C-B75905E2C2A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A7AC2-C611-4E08-A3E8-7FF49E46CE5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BE827C-CFC3-459D-BA8B-FBBF6C5F2A0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DDA2D2-C879-43D0-802C-F4F2B07C0C3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CC4B00-D1A0-4ED7-8B3C-DA7565362D86}"/>
              </a:ext>
            </a:extLst>
          </p:cNvPr>
          <p:cNvSpPr>
            <a:spLocks noGrp="1"/>
          </p:cNvSpPr>
          <p:nvPr>
            <p:ph type="dt" sz="half" idx="10"/>
          </p:nvPr>
        </p:nvSpPr>
        <p:spPr/>
        <p:txBody>
          <a:bodyPr/>
          <a:lstStyle/>
          <a:p>
            <a:fld id="{F3B30838-91BF-4043-A01E-AFE318DBC229}" type="datetimeFigureOut">
              <a:rPr lang="en-US" smtClean="0">
                <a:solidFill>
                  <a:prstClr val="black">
                    <a:tint val="75000"/>
                  </a:prstClr>
                </a:solidFill>
              </a:rPr>
              <a:pPr/>
              <a:t>7/6/2019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FC759D3-AB2D-44F6-B6F8-9532176DCCE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A772D44-F6F2-458A-8CF5-9F41A890FA67}"/>
              </a:ext>
            </a:extLst>
          </p:cNvPr>
          <p:cNvSpPr>
            <a:spLocks noGrp="1"/>
          </p:cNvSpPr>
          <p:nvPr>
            <p:ph type="sldNum" sz="quarter" idx="12"/>
          </p:nvPr>
        </p:nvSpPr>
        <p:spPr/>
        <p:txBody>
          <a:bodyPr/>
          <a:lstStyle/>
          <a:p>
            <a:fld id="{C566FFF0-B476-4D2D-A3AD-E7EF8BADAE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170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A895-4104-4180-865A-821F60A169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02B7ED-4CA5-498A-B96A-68614E5FB2BF}"/>
              </a:ext>
            </a:extLst>
          </p:cNvPr>
          <p:cNvSpPr>
            <a:spLocks noGrp="1"/>
          </p:cNvSpPr>
          <p:nvPr>
            <p:ph type="dt" sz="half" idx="10"/>
          </p:nvPr>
        </p:nvSpPr>
        <p:spPr/>
        <p:txBody>
          <a:bodyPr/>
          <a:lstStyle/>
          <a:p>
            <a:fld id="{F3B30838-91BF-4043-A01E-AFE318DBC229}" type="datetimeFigureOut">
              <a:rPr lang="en-US" smtClean="0">
                <a:solidFill>
                  <a:prstClr val="black">
                    <a:tint val="75000"/>
                  </a:prstClr>
                </a:solidFill>
              </a:rPr>
              <a:pPr/>
              <a:t>7/6/2019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64AEF75-83BC-46DE-A2C1-351D0EA1B08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4D89D25-98D3-4459-A976-DE25C75C7FB8}"/>
              </a:ext>
            </a:extLst>
          </p:cNvPr>
          <p:cNvSpPr>
            <a:spLocks noGrp="1"/>
          </p:cNvSpPr>
          <p:nvPr>
            <p:ph type="sldNum" sz="quarter" idx="12"/>
          </p:nvPr>
        </p:nvSpPr>
        <p:spPr/>
        <p:txBody>
          <a:bodyPr/>
          <a:lstStyle/>
          <a:p>
            <a:fld id="{C566FFF0-B476-4D2D-A3AD-E7EF8BADAE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67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1AC00B-5F25-47EE-B83C-C4344A073BFA}"/>
              </a:ext>
            </a:extLst>
          </p:cNvPr>
          <p:cNvSpPr>
            <a:spLocks noGrp="1"/>
          </p:cNvSpPr>
          <p:nvPr>
            <p:ph type="dt" sz="half" idx="10"/>
          </p:nvPr>
        </p:nvSpPr>
        <p:spPr/>
        <p:txBody>
          <a:bodyPr/>
          <a:lstStyle/>
          <a:p>
            <a:fld id="{F3B30838-91BF-4043-A01E-AFE318DBC229}" type="datetimeFigureOut">
              <a:rPr lang="en-US" smtClean="0">
                <a:solidFill>
                  <a:prstClr val="black">
                    <a:tint val="75000"/>
                  </a:prstClr>
                </a:solidFill>
              </a:rPr>
              <a:pPr/>
              <a:t>7/6/2019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38A3BEF-037C-41F6-B9D1-FFB3E94E322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33A6854-6970-40A5-BF51-C854C1CD3C08}"/>
              </a:ext>
            </a:extLst>
          </p:cNvPr>
          <p:cNvSpPr>
            <a:spLocks noGrp="1"/>
          </p:cNvSpPr>
          <p:nvPr>
            <p:ph type="sldNum" sz="quarter" idx="12"/>
          </p:nvPr>
        </p:nvSpPr>
        <p:spPr/>
        <p:txBody>
          <a:bodyPr/>
          <a:lstStyle/>
          <a:p>
            <a:fld id="{C566FFF0-B476-4D2D-A3AD-E7EF8BADAE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515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103D-CCF1-49D3-8623-B6E34FD58C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F7F60D-30ED-4BFE-ABCE-AEFCFC80698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9A9DF5-25D5-41DB-A9E6-93F97D49AE1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AE629A-116F-45A1-8D44-41894126175D}"/>
              </a:ext>
            </a:extLst>
          </p:cNvPr>
          <p:cNvSpPr>
            <a:spLocks noGrp="1"/>
          </p:cNvSpPr>
          <p:nvPr>
            <p:ph type="dt" sz="half" idx="10"/>
          </p:nvPr>
        </p:nvSpPr>
        <p:spPr/>
        <p:txBody>
          <a:bodyPr/>
          <a:lstStyle/>
          <a:p>
            <a:fld id="{F3B30838-91BF-4043-A01E-AFE318DBC229}" type="datetimeFigureOut">
              <a:rPr lang="en-US" smtClean="0">
                <a:solidFill>
                  <a:prstClr val="black">
                    <a:tint val="75000"/>
                  </a:prstClr>
                </a:solidFill>
              </a:rPr>
              <a:pPr/>
              <a:t>7/6/2019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7B07E69-AD2E-4D0B-875A-5B54065C340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AAD3208-E852-4D73-A749-3E97676FAA0A}"/>
              </a:ext>
            </a:extLst>
          </p:cNvPr>
          <p:cNvSpPr>
            <a:spLocks noGrp="1"/>
          </p:cNvSpPr>
          <p:nvPr>
            <p:ph type="sldNum" sz="quarter" idx="12"/>
          </p:nvPr>
        </p:nvSpPr>
        <p:spPr/>
        <p:txBody>
          <a:bodyPr/>
          <a:lstStyle/>
          <a:p>
            <a:fld id="{C566FFF0-B476-4D2D-A3AD-E7EF8BADAE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005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8378-B3BD-445D-8F75-269A82158E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8E018C-AD5F-4A2D-B053-8D2F83B106E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8D6A8F9-DC49-4F8C-A36D-9BDAEA9D354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F7296B-27E1-4DD2-9759-0223D7F95AC7}"/>
              </a:ext>
            </a:extLst>
          </p:cNvPr>
          <p:cNvSpPr>
            <a:spLocks noGrp="1"/>
          </p:cNvSpPr>
          <p:nvPr>
            <p:ph type="dt" sz="half" idx="10"/>
          </p:nvPr>
        </p:nvSpPr>
        <p:spPr/>
        <p:txBody>
          <a:bodyPr/>
          <a:lstStyle/>
          <a:p>
            <a:fld id="{F3B30838-91BF-4043-A01E-AFE318DBC229}" type="datetimeFigureOut">
              <a:rPr lang="en-US" smtClean="0">
                <a:solidFill>
                  <a:prstClr val="black">
                    <a:tint val="75000"/>
                  </a:prstClr>
                </a:solidFill>
              </a:rPr>
              <a:pPr/>
              <a:t>7/6/2019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C2034E4-7875-4F98-8CEE-B814D8C85A3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14F169B-BBBC-46D5-8CFE-79273FB751C1}"/>
              </a:ext>
            </a:extLst>
          </p:cNvPr>
          <p:cNvSpPr>
            <a:spLocks noGrp="1"/>
          </p:cNvSpPr>
          <p:nvPr>
            <p:ph type="sldNum" sz="quarter" idx="12"/>
          </p:nvPr>
        </p:nvSpPr>
        <p:spPr/>
        <p:txBody>
          <a:bodyPr/>
          <a:lstStyle/>
          <a:p>
            <a:fld id="{C566FFF0-B476-4D2D-A3AD-E7EF8BADAE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172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61738-9DFA-4982-B0F8-51B821B831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3C37B8-C1DA-49ED-BE6E-016608DB27A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28BA3-7555-4531-B0E1-4EDC99CFBC3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B30838-91BF-4043-A01E-AFE318DBC229}" type="datetimeFigureOut">
              <a:rPr lang="en-US" smtClean="0">
                <a:solidFill>
                  <a:prstClr val="black">
                    <a:tint val="75000"/>
                  </a:prstClr>
                </a:solidFill>
              </a:rPr>
              <a:pPr/>
              <a:t>7/6/2019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BFACA3-E471-4E10-8479-E9A758CBBA9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570F11-9EEB-43F2-8547-E8D8634A2BC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6FFF0-B476-4D2D-A3AD-E7EF8BADAE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616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B30838-91BF-4043-A01E-AFE318DBC229}" type="datetimeFigureOut">
              <a:rPr lang="en-US" smtClean="0">
                <a:solidFill>
                  <a:prstClr val="black">
                    <a:tint val="75000"/>
                  </a:prstClr>
                </a:solidFill>
              </a:rPr>
              <a:pPr/>
              <a:t>7/6/2019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6FFF0-B476-4D2D-A3AD-E7EF8BADAE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2917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524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818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a:extLst>
              <a:ext uri="{FF2B5EF4-FFF2-40B4-BE49-F238E27FC236}">
                <a16:creationId xmlns:a16="http://schemas.microsoft.com/office/drawing/2014/main" id="{5D0399AC-305F-4403-AD01-010292D77EEE}"/>
              </a:ext>
            </a:extLst>
          </p:cNvPr>
          <p:cNvPicPr>
            <a:picLocks noChangeAspect="1"/>
          </p:cNvPicPr>
          <p:nvPr/>
        </p:nvPicPr>
        <p:blipFill rotWithShape="1">
          <a:blip r:embed="rId2"/>
          <a:srcRect t="181" r="1" b="14404"/>
          <a:stretch/>
        </p:blipFill>
        <p:spPr>
          <a:xfrm rot="21480000">
            <a:off x="1137837" y="1003258"/>
            <a:ext cx="9916327" cy="4764396"/>
          </a:xfrm>
          <a:prstGeom prst="rect">
            <a:avLst/>
          </a:prstGeom>
        </p:spPr>
      </p:pic>
      <p:sp>
        <p:nvSpPr>
          <p:cNvPr id="4" name="Rectangle 3">
            <a:extLst>
              <a:ext uri="{FF2B5EF4-FFF2-40B4-BE49-F238E27FC236}">
                <a16:creationId xmlns:a16="http://schemas.microsoft.com/office/drawing/2014/main" id="{D5ADE49C-FFF2-4FD7-A3F3-9B03A8F44EBE}"/>
              </a:ext>
            </a:extLst>
          </p:cNvPr>
          <p:cNvSpPr/>
          <p:nvPr/>
        </p:nvSpPr>
        <p:spPr>
          <a:xfrm rot="21152083">
            <a:off x="1312141" y="2247264"/>
            <a:ext cx="3728890" cy="1820949"/>
          </a:xfrm>
          <a:prstGeom prst="rect">
            <a:avLst/>
          </a:prstGeom>
          <a:solidFill>
            <a:srgbClr val="1C1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49B086-D810-4E14-A42D-76FBB551E8EF}"/>
              </a:ext>
            </a:extLst>
          </p:cNvPr>
          <p:cNvSpPr txBox="1"/>
          <p:nvPr/>
        </p:nvSpPr>
        <p:spPr>
          <a:xfrm rot="20772604">
            <a:off x="1494747" y="2332968"/>
            <a:ext cx="3363675" cy="1631216"/>
          </a:xfrm>
          <a:prstGeom prst="rect">
            <a:avLst/>
          </a:prstGeom>
          <a:noFill/>
        </p:spPr>
        <p:txBody>
          <a:bodyPr wrap="square" rtlCol="0">
            <a:spAutoFit/>
          </a:bodyPr>
          <a:lstStyle/>
          <a:p>
            <a:pPr algn="ctr"/>
            <a:r>
              <a:rPr lang="en-US" sz="2000" dirty="0">
                <a:solidFill>
                  <a:schemeClr val="bg1"/>
                </a:solidFill>
                <a:latin typeface="Gilroy-Bold" panose="00000800000000000000" pitchFamily="2" charset="0"/>
              </a:rPr>
              <a:t>NEXT WEEK</a:t>
            </a:r>
          </a:p>
          <a:p>
            <a:r>
              <a:rPr lang="en-US" sz="2000" dirty="0">
                <a:solidFill>
                  <a:schemeClr val="bg1"/>
                </a:solidFill>
                <a:latin typeface="Gilroy-Bold" panose="00000800000000000000" pitchFamily="2" charset="0"/>
              </a:rPr>
              <a:t>SPECIAL GUEST SPEAKER</a:t>
            </a:r>
          </a:p>
          <a:p>
            <a:pPr algn="ctr"/>
            <a:r>
              <a:rPr lang="en-US" sz="3000" dirty="0">
                <a:solidFill>
                  <a:schemeClr val="bg1"/>
                </a:solidFill>
                <a:latin typeface="Gilroy-Bold" panose="00000800000000000000" pitchFamily="2" charset="0"/>
              </a:rPr>
              <a:t>DAVID RO &amp; JACKIE RO</a:t>
            </a:r>
          </a:p>
        </p:txBody>
      </p:sp>
    </p:spTree>
    <p:extLst>
      <p:ext uri="{BB962C8B-B14F-4D97-AF65-F5344CB8AC3E}">
        <p14:creationId xmlns:p14="http://schemas.microsoft.com/office/powerpoint/2010/main" val="2746366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694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595DF3-67D8-41E8-8173-4D6CC8906482}"/>
              </a:ext>
            </a:extLst>
          </p:cNvPr>
          <p:cNvSpPr/>
          <p:nvPr/>
        </p:nvSpPr>
        <p:spPr>
          <a:xfrm>
            <a:off x="542724" y="274992"/>
            <a:ext cx="11211951" cy="63867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2814C0-559B-4DE4-A707-603DF62E4C16}"/>
              </a:ext>
            </a:extLst>
          </p:cNvPr>
          <p:cNvSpPr/>
          <p:nvPr/>
        </p:nvSpPr>
        <p:spPr>
          <a:xfrm>
            <a:off x="506437" y="253218"/>
            <a:ext cx="11211951" cy="63867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3988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24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B017-398B-48E4-B18C-1FF3A6CC2B90}"/>
              </a:ext>
            </a:extLst>
          </p:cNvPr>
          <p:cNvSpPr>
            <a:spLocks noGrp="1"/>
          </p:cNvSpPr>
          <p:nvPr>
            <p:ph type="title"/>
          </p:nvPr>
        </p:nvSpPr>
        <p:spPr>
          <a:xfrm>
            <a:off x="838200" y="2023382"/>
            <a:ext cx="10515600" cy="1325563"/>
          </a:xfrm>
        </p:spPr>
        <p:txBody>
          <a:bodyPr/>
          <a:lstStyle/>
          <a:p>
            <a:pPr algn="ctr"/>
            <a:r>
              <a:rPr lang="en-US" dirty="0">
                <a:solidFill>
                  <a:schemeClr val="bg1"/>
                </a:solidFill>
                <a:latin typeface="Gilroy-Medium" panose="00000600000000000000" pitchFamily="2" charset="0"/>
              </a:rPr>
              <a:t>I like my water like I like my emotions.</a:t>
            </a:r>
          </a:p>
        </p:txBody>
      </p:sp>
      <p:sp>
        <p:nvSpPr>
          <p:cNvPr id="3" name="Content Placeholder 2">
            <a:extLst>
              <a:ext uri="{FF2B5EF4-FFF2-40B4-BE49-F238E27FC236}">
                <a16:creationId xmlns:a16="http://schemas.microsoft.com/office/drawing/2014/main" id="{3634D650-2339-48AD-8673-75A70D92CEA6}"/>
              </a:ext>
            </a:extLst>
          </p:cNvPr>
          <p:cNvSpPr>
            <a:spLocks noGrp="1"/>
          </p:cNvSpPr>
          <p:nvPr>
            <p:ph idx="1"/>
          </p:nvPr>
        </p:nvSpPr>
        <p:spPr>
          <a:xfrm>
            <a:off x="838200" y="3509056"/>
            <a:ext cx="10515600" cy="1325563"/>
          </a:xfrm>
        </p:spPr>
        <p:txBody>
          <a:bodyPr>
            <a:normAutofit/>
          </a:bodyPr>
          <a:lstStyle/>
          <a:p>
            <a:pPr marL="0" indent="0" algn="ctr">
              <a:buNone/>
            </a:pPr>
            <a:r>
              <a:rPr lang="en-US" sz="4000" dirty="0">
                <a:solidFill>
                  <a:schemeClr val="bg1"/>
                </a:solidFill>
                <a:latin typeface="Gilroy-Bold" panose="00000800000000000000" pitchFamily="2" charset="0"/>
              </a:rPr>
              <a:t>BOTTLED</a:t>
            </a:r>
          </a:p>
        </p:txBody>
      </p:sp>
    </p:spTree>
    <p:extLst>
      <p:ext uri="{BB962C8B-B14F-4D97-AF65-F5344CB8AC3E}">
        <p14:creationId xmlns:p14="http://schemas.microsoft.com/office/powerpoint/2010/main" val="3940123441"/>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24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B017-398B-48E4-B18C-1FF3A6CC2B90}"/>
              </a:ext>
            </a:extLst>
          </p:cNvPr>
          <p:cNvSpPr>
            <a:spLocks noGrp="1"/>
          </p:cNvSpPr>
          <p:nvPr>
            <p:ph type="title"/>
          </p:nvPr>
        </p:nvSpPr>
        <p:spPr>
          <a:xfrm>
            <a:off x="838200" y="2103437"/>
            <a:ext cx="10515600" cy="1325563"/>
          </a:xfrm>
        </p:spPr>
        <p:txBody>
          <a:bodyPr>
            <a:normAutofit/>
          </a:bodyPr>
          <a:lstStyle/>
          <a:p>
            <a:pPr algn="ctr"/>
            <a:r>
              <a:rPr lang="en-US" sz="4000" dirty="0">
                <a:solidFill>
                  <a:schemeClr val="bg1"/>
                </a:solidFill>
                <a:latin typeface="Gilroy-Medium" panose="00000600000000000000" pitchFamily="2" charset="0"/>
              </a:rPr>
              <a:t>Therapist: Did you know that you have an inability to verbally express your emotions?</a:t>
            </a:r>
          </a:p>
        </p:txBody>
      </p:sp>
      <p:sp>
        <p:nvSpPr>
          <p:cNvPr id="3" name="Content Placeholder 2">
            <a:extLst>
              <a:ext uri="{FF2B5EF4-FFF2-40B4-BE49-F238E27FC236}">
                <a16:creationId xmlns:a16="http://schemas.microsoft.com/office/drawing/2014/main" id="{3634D650-2339-48AD-8673-75A70D92CEA6}"/>
              </a:ext>
            </a:extLst>
          </p:cNvPr>
          <p:cNvSpPr>
            <a:spLocks noGrp="1"/>
          </p:cNvSpPr>
          <p:nvPr>
            <p:ph idx="1"/>
          </p:nvPr>
        </p:nvSpPr>
        <p:spPr>
          <a:xfrm>
            <a:off x="838200" y="3626077"/>
            <a:ext cx="10515600" cy="1113971"/>
          </a:xfrm>
        </p:spPr>
        <p:txBody>
          <a:bodyPr>
            <a:normAutofit/>
          </a:bodyPr>
          <a:lstStyle/>
          <a:p>
            <a:pPr marL="0" indent="0" algn="ctr">
              <a:buNone/>
            </a:pPr>
            <a:r>
              <a:rPr lang="en-US" sz="4000" dirty="0">
                <a:solidFill>
                  <a:schemeClr val="bg1"/>
                </a:solidFill>
                <a:latin typeface="Gilroy-Bold" panose="00000800000000000000" pitchFamily="2" charset="0"/>
              </a:rPr>
              <a:t>Me: Can’t say that I’m surprised.</a:t>
            </a:r>
          </a:p>
        </p:txBody>
      </p:sp>
    </p:spTree>
    <p:extLst>
      <p:ext uri="{BB962C8B-B14F-4D97-AF65-F5344CB8AC3E}">
        <p14:creationId xmlns:p14="http://schemas.microsoft.com/office/powerpoint/2010/main" val="3372357612"/>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24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B017-398B-48E4-B18C-1FF3A6CC2B90}"/>
              </a:ext>
            </a:extLst>
          </p:cNvPr>
          <p:cNvSpPr>
            <a:spLocks noGrp="1"/>
          </p:cNvSpPr>
          <p:nvPr>
            <p:ph type="title"/>
          </p:nvPr>
        </p:nvSpPr>
        <p:spPr>
          <a:xfrm>
            <a:off x="1041400" y="2103437"/>
            <a:ext cx="10515600" cy="1325563"/>
          </a:xfrm>
        </p:spPr>
        <p:txBody>
          <a:bodyPr>
            <a:normAutofit/>
          </a:bodyPr>
          <a:lstStyle/>
          <a:p>
            <a:pPr algn="ctr"/>
            <a:r>
              <a:rPr lang="en-US" sz="4000" dirty="0">
                <a:solidFill>
                  <a:schemeClr val="bg1"/>
                </a:solidFill>
                <a:latin typeface="Gilroy-Medium" panose="00000600000000000000" pitchFamily="2" charset="0"/>
              </a:rPr>
              <a:t>Why don’t men often show their true feelings?</a:t>
            </a:r>
            <a:endParaRPr lang="en-US" sz="4000" b="1" dirty="0">
              <a:solidFill>
                <a:schemeClr val="bg1"/>
              </a:solidFill>
              <a:latin typeface="Gilroy-Medium" panose="00000600000000000000" pitchFamily="2" charset="0"/>
            </a:endParaRPr>
          </a:p>
        </p:txBody>
      </p:sp>
      <p:sp>
        <p:nvSpPr>
          <p:cNvPr id="3" name="Content Placeholder 2">
            <a:extLst>
              <a:ext uri="{FF2B5EF4-FFF2-40B4-BE49-F238E27FC236}">
                <a16:creationId xmlns:a16="http://schemas.microsoft.com/office/drawing/2014/main" id="{3634D650-2339-48AD-8673-75A70D92CEA6}"/>
              </a:ext>
            </a:extLst>
          </p:cNvPr>
          <p:cNvSpPr>
            <a:spLocks noGrp="1"/>
          </p:cNvSpPr>
          <p:nvPr>
            <p:ph idx="1"/>
          </p:nvPr>
        </p:nvSpPr>
        <p:spPr>
          <a:xfrm>
            <a:off x="1041400" y="3714070"/>
            <a:ext cx="10515600" cy="1062718"/>
          </a:xfrm>
        </p:spPr>
        <p:txBody>
          <a:bodyPr>
            <a:normAutofit/>
          </a:bodyPr>
          <a:lstStyle/>
          <a:p>
            <a:pPr marL="0" indent="0" algn="ctr">
              <a:buNone/>
            </a:pPr>
            <a:r>
              <a:rPr lang="en-US" sz="4000" dirty="0">
                <a:solidFill>
                  <a:schemeClr val="bg1"/>
                </a:solidFill>
                <a:latin typeface="Gilroy-Bold" panose="00000800000000000000" pitchFamily="2" charset="0"/>
              </a:rPr>
              <a:t>Because they don't have any.</a:t>
            </a:r>
            <a:endParaRPr lang="en-US" sz="4000" b="1" dirty="0">
              <a:solidFill>
                <a:schemeClr val="bg1"/>
              </a:solidFill>
              <a:latin typeface="Gilroy-Bold" panose="00000800000000000000" pitchFamily="2" charset="0"/>
            </a:endParaRPr>
          </a:p>
        </p:txBody>
      </p:sp>
    </p:spTree>
    <p:extLst>
      <p:ext uri="{BB962C8B-B14F-4D97-AF65-F5344CB8AC3E}">
        <p14:creationId xmlns:p14="http://schemas.microsoft.com/office/powerpoint/2010/main" val="2853136158"/>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descr="https://memestatic.fjcdn.com/pictures/Sweet_ccfc9b_6460005.jpg">
            <a:extLst>
              <a:ext uri="{FF2B5EF4-FFF2-40B4-BE49-F238E27FC236}">
                <a16:creationId xmlns:a16="http://schemas.microsoft.com/office/drawing/2014/main" id="{5D84FD32-EA3C-49EF-9A9D-ED3E099B819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256" t="7503" r="951"/>
          <a:stretch/>
        </p:blipFill>
        <p:spPr bwMode="auto">
          <a:xfrm>
            <a:off x="3361987" y="643467"/>
            <a:ext cx="546802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423841"/>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F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2" descr="https://d15hng3vemx011.cloudfront.net/attachment/13979770963233054611.large">
            <a:extLst>
              <a:ext uri="{FF2B5EF4-FFF2-40B4-BE49-F238E27FC236}">
                <a16:creationId xmlns:a16="http://schemas.microsoft.com/office/drawing/2014/main" id="{5ABDEB24-08C5-4888-9569-BBDC4F4CAD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58851" y="643467"/>
            <a:ext cx="787429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245953"/>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2" descr="https://i.pinimg.com/originals/47/b6/3b/47b63bb8528abf56a403ea6891691d81.jpg">
            <a:extLst>
              <a:ext uri="{FF2B5EF4-FFF2-40B4-BE49-F238E27FC236}">
                <a16:creationId xmlns:a16="http://schemas.microsoft.com/office/drawing/2014/main" id="{961687DE-49D7-4B4C-BAA5-2F73A2B1909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224" b="9523"/>
          <a:stretch/>
        </p:blipFill>
        <p:spPr bwMode="auto">
          <a:xfrm>
            <a:off x="2667778" y="643467"/>
            <a:ext cx="685644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814002"/>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06BE8B-1222-404B-B234-CD3316B630DE}"/>
              </a:ext>
            </a:extLst>
          </p:cNvPr>
          <p:cNvSpPr txBox="1"/>
          <p:nvPr/>
        </p:nvSpPr>
        <p:spPr>
          <a:xfrm>
            <a:off x="1139482" y="1950813"/>
            <a:ext cx="5795890" cy="1323439"/>
          </a:xfrm>
          <a:prstGeom prst="rect">
            <a:avLst/>
          </a:prstGeom>
          <a:noFill/>
        </p:spPr>
        <p:txBody>
          <a:bodyPr wrap="square" rtlCol="0">
            <a:spAutoFit/>
          </a:bodyPr>
          <a:lstStyle/>
          <a:p>
            <a:pPr algn="ctr"/>
            <a:r>
              <a:rPr lang="en-US" sz="4000" dirty="0">
                <a:solidFill>
                  <a:schemeClr val="bg1"/>
                </a:solidFill>
                <a:latin typeface="Amatic" panose="02000803000000000000" pitchFamily="2" charset="0"/>
              </a:rPr>
              <a:t>We proclaim how great you are and tell of the wonderful things you have done.</a:t>
            </a:r>
          </a:p>
        </p:txBody>
      </p:sp>
      <p:sp>
        <p:nvSpPr>
          <p:cNvPr id="3" name="Rectangle 2">
            <a:extLst>
              <a:ext uri="{FF2B5EF4-FFF2-40B4-BE49-F238E27FC236}">
                <a16:creationId xmlns:a16="http://schemas.microsoft.com/office/drawing/2014/main" id="{E3E67507-DEF9-4255-8909-BDCA9652905A}"/>
              </a:ext>
            </a:extLst>
          </p:cNvPr>
          <p:cNvSpPr/>
          <p:nvPr/>
        </p:nvSpPr>
        <p:spPr>
          <a:xfrm>
            <a:off x="3311106" y="3124101"/>
            <a:ext cx="1452642" cy="707886"/>
          </a:xfrm>
          <a:prstGeom prst="rect">
            <a:avLst/>
          </a:prstGeom>
        </p:spPr>
        <p:txBody>
          <a:bodyPr wrap="none">
            <a:spAutoFit/>
          </a:bodyPr>
          <a:lstStyle/>
          <a:p>
            <a:pPr algn="ctr"/>
            <a:r>
              <a:rPr lang="en-US" sz="4000" dirty="0">
                <a:solidFill>
                  <a:schemeClr val="bg1"/>
                </a:solidFill>
                <a:latin typeface="Amatic" panose="02000803000000000000" pitchFamily="2" charset="0"/>
              </a:rPr>
              <a:t>Psalm 75:1</a:t>
            </a:r>
          </a:p>
        </p:txBody>
      </p:sp>
    </p:spTree>
    <p:extLst>
      <p:ext uri="{BB962C8B-B14F-4D97-AF65-F5344CB8AC3E}">
        <p14:creationId xmlns:p14="http://schemas.microsoft.com/office/powerpoint/2010/main" val="2488651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Content Placeholder 3" descr="A picture containing building, electronics, jack&#10;&#10;Description automatically generated">
            <a:extLst>
              <a:ext uri="{FF2B5EF4-FFF2-40B4-BE49-F238E27FC236}">
                <a16:creationId xmlns:a16="http://schemas.microsoft.com/office/drawing/2014/main" id="{758846DA-F2E3-4898-9925-F7058EFA1D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6904" y="643467"/>
            <a:ext cx="8878192" cy="5571066"/>
          </a:xfrm>
          <a:prstGeom prst="rect">
            <a:avLst/>
          </a:prstGeom>
        </p:spPr>
      </p:pic>
    </p:spTree>
    <p:extLst>
      <p:ext uri="{BB962C8B-B14F-4D97-AF65-F5344CB8AC3E}">
        <p14:creationId xmlns:p14="http://schemas.microsoft.com/office/powerpoint/2010/main" val="4074116023"/>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24D"/>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8435AC-A682-4A1B-9839-0E57249DEF3B}"/>
              </a:ext>
            </a:extLst>
          </p:cNvPr>
          <p:cNvSpPr>
            <a:spLocks noGrp="1"/>
          </p:cNvSpPr>
          <p:nvPr>
            <p:ph type="title"/>
          </p:nvPr>
        </p:nvSpPr>
        <p:spPr>
          <a:xfrm>
            <a:off x="831850" y="1378858"/>
            <a:ext cx="10515600" cy="1369332"/>
          </a:xfrm>
        </p:spPr>
        <p:txBody>
          <a:bodyPr/>
          <a:lstStyle/>
          <a:p>
            <a:pPr>
              <a:lnSpc>
                <a:spcPts val="1400"/>
              </a:lnSpc>
            </a:pPr>
            <a:r>
              <a:rPr lang="en-US" dirty="0">
                <a:solidFill>
                  <a:srgbClr val="FFFF00"/>
                </a:solidFill>
                <a:latin typeface="Gilroy-Bold" panose="00000800000000000000" pitchFamily="2" charset="0"/>
              </a:rPr>
              <a:t>HOPE DEFINED</a:t>
            </a:r>
          </a:p>
        </p:txBody>
      </p:sp>
      <p:sp>
        <p:nvSpPr>
          <p:cNvPr id="5" name="Text Placeholder 4">
            <a:extLst>
              <a:ext uri="{FF2B5EF4-FFF2-40B4-BE49-F238E27FC236}">
                <a16:creationId xmlns:a16="http://schemas.microsoft.com/office/drawing/2014/main" id="{CB452073-0C53-4975-9654-08A587B27D44}"/>
              </a:ext>
            </a:extLst>
          </p:cNvPr>
          <p:cNvSpPr>
            <a:spLocks noGrp="1"/>
          </p:cNvSpPr>
          <p:nvPr>
            <p:ph type="body" idx="1"/>
          </p:nvPr>
        </p:nvSpPr>
        <p:spPr>
          <a:xfrm>
            <a:off x="831850" y="2862263"/>
            <a:ext cx="9850664" cy="2283050"/>
          </a:xfrm>
        </p:spPr>
        <p:txBody>
          <a:bodyPr>
            <a:noAutofit/>
          </a:bodyPr>
          <a:lstStyle/>
          <a:p>
            <a:pPr>
              <a:lnSpc>
                <a:spcPct val="100000"/>
              </a:lnSpc>
            </a:pPr>
            <a:r>
              <a:rPr lang="en-US" sz="3500" dirty="0">
                <a:solidFill>
                  <a:schemeClr val="bg1"/>
                </a:solidFill>
                <a:latin typeface="Gilroy-Medium" panose="00000600000000000000" pitchFamily="2" charset="0"/>
                <a:ea typeface="Calibri" panose="020F0502020204030204" pitchFamily="34" charset="0"/>
                <a:cs typeface="Calibri" panose="020F0502020204030204" pitchFamily="34" charset="0"/>
              </a:rPr>
              <a:t>Worldly hope </a:t>
            </a:r>
            <a:r>
              <a:rPr lang="en-US" sz="3500" dirty="0">
                <a:solidFill>
                  <a:schemeClr val="bg1"/>
                </a:solidFill>
                <a:latin typeface="Gilroy-Medium" panose="00000600000000000000" pitchFamily="2" charset="0"/>
                <a:ea typeface="Calibri" panose="020F0502020204030204" pitchFamily="34" charset="0"/>
                <a:cs typeface="Calibri" panose="020F0502020204030204" pitchFamily="34" charset="0"/>
                <a:sym typeface="Wingdings" panose="05000000000000000000" pitchFamily="2" charset="2"/>
              </a:rPr>
              <a:t></a:t>
            </a:r>
            <a:r>
              <a:rPr lang="en-US" sz="3500" dirty="0">
                <a:solidFill>
                  <a:schemeClr val="bg1"/>
                </a:solidFill>
                <a:latin typeface="Gilroy-Medium" panose="00000600000000000000" pitchFamily="2" charset="0"/>
                <a:ea typeface="Calibri" panose="020F0502020204030204" pitchFamily="34" charset="0"/>
                <a:cs typeface="Calibri" panose="020F0502020204030204" pitchFamily="34" charset="0"/>
              </a:rPr>
              <a:t> wish, want, “</a:t>
            </a:r>
            <a:r>
              <a:rPr lang="en-US" sz="3500" i="1" dirty="0">
                <a:solidFill>
                  <a:schemeClr val="bg1"/>
                </a:solidFill>
                <a:latin typeface="Gilroy-Medium" panose="00000600000000000000" pitchFamily="2" charset="0"/>
                <a:ea typeface="Calibri" panose="020F0502020204030204" pitchFamily="34" charset="0"/>
                <a:cs typeface="Calibri" panose="020F0502020204030204" pitchFamily="34" charset="0"/>
              </a:rPr>
              <a:t>maybe</a:t>
            </a:r>
            <a:r>
              <a:rPr lang="en-US" sz="3500" dirty="0">
                <a:solidFill>
                  <a:schemeClr val="bg1"/>
                </a:solidFill>
                <a:latin typeface="Gilroy-Medium" panose="00000600000000000000" pitchFamily="2" charset="0"/>
                <a:ea typeface="Calibri" panose="020F0502020204030204" pitchFamily="34" charset="0"/>
                <a:cs typeface="Calibri" panose="020F0502020204030204" pitchFamily="34" charset="0"/>
              </a:rPr>
              <a:t>”</a:t>
            </a:r>
            <a:endParaRPr lang="en-US" sz="3500" dirty="0">
              <a:solidFill>
                <a:schemeClr val="bg1"/>
              </a:solidFill>
              <a:effectLst/>
              <a:latin typeface="Gilroy-Medium" panose="00000600000000000000" pitchFamily="2" charset="0"/>
              <a:ea typeface="Calibri" panose="020F0502020204030204" pitchFamily="34" charset="0"/>
              <a:cs typeface="Times New Roman" panose="02020603050405020304" pitchFamily="18" charset="0"/>
            </a:endParaRPr>
          </a:p>
          <a:p>
            <a:pPr>
              <a:lnSpc>
                <a:spcPct val="100000"/>
              </a:lnSpc>
            </a:pPr>
            <a:r>
              <a:rPr lang="en-US" sz="3500" dirty="0">
                <a:solidFill>
                  <a:schemeClr val="bg1"/>
                </a:solidFill>
                <a:latin typeface="Gilroy-Medium" panose="00000600000000000000" pitchFamily="2" charset="0"/>
                <a:ea typeface="Calibri" panose="020F0502020204030204" pitchFamily="34" charset="0"/>
              </a:rPr>
              <a:t>Biblical hope </a:t>
            </a:r>
            <a:r>
              <a:rPr lang="en-US" sz="3500" dirty="0">
                <a:solidFill>
                  <a:schemeClr val="bg1"/>
                </a:solidFill>
                <a:latin typeface="Gilroy-Medium" panose="00000600000000000000" pitchFamily="2" charset="0"/>
                <a:ea typeface="Calibri" panose="020F0502020204030204" pitchFamily="34" charset="0"/>
                <a:cs typeface="Calibri" panose="020F0502020204030204" pitchFamily="34" charset="0"/>
                <a:sym typeface="Wingdings" panose="05000000000000000000" pitchFamily="2" charset="2"/>
              </a:rPr>
              <a:t></a:t>
            </a:r>
            <a:r>
              <a:rPr lang="en-US" sz="3500" dirty="0">
                <a:solidFill>
                  <a:schemeClr val="bg1"/>
                </a:solidFill>
                <a:latin typeface="Gilroy-Medium" panose="00000600000000000000" pitchFamily="2" charset="0"/>
                <a:ea typeface="Calibri" panose="020F0502020204030204" pitchFamily="34" charset="0"/>
              </a:rPr>
              <a:t> that which is absolutely certain, definite and true about a future event</a:t>
            </a:r>
            <a:endParaRPr lang="en-US" sz="3500" dirty="0">
              <a:solidFill>
                <a:schemeClr val="bg1"/>
              </a:solidFill>
              <a:latin typeface="Gilroy-Medium" panose="00000600000000000000" pitchFamily="2" charset="0"/>
            </a:endParaRPr>
          </a:p>
        </p:txBody>
      </p:sp>
    </p:spTree>
    <p:extLst>
      <p:ext uri="{BB962C8B-B14F-4D97-AF65-F5344CB8AC3E}">
        <p14:creationId xmlns:p14="http://schemas.microsoft.com/office/powerpoint/2010/main" val="1912771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24D"/>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8435AC-A682-4A1B-9839-0E57249DEF3B}"/>
              </a:ext>
            </a:extLst>
          </p:cNvPr>
          <p:cNvSpPr>
            <a:spLocks noGrp="1"/>
          </p:cNvSpPr>
          <p:nvPr>
            <p:ph type="title"/>
          </p:nvPr>
        </p:nvSpPr>
        <p:spPr>
          <a:xfrm>
            <a:off x="831850" y="1378858"/>
            <a:ext cx="10515600" cy="1369332"/>
          </a:xfrm>
        </p:spPr>
        <p:txBody>
          <a:bodyPr/>
          <a:lstStyle/>
          <a:p>
            <a:pPr>
              <a:lnSpc>
                <a:spcPts val="1400"/>
              </a:lnSpc>
            </a:pPr>
            <a:r>
              <a:rPr lang="en-US" dirty="0">
                <a:solidFill>
                  <a:srgbClr val="FFFF00"/>
                </a:solidFill>
                <a:latin typeface="Gilroy-Bold" panose="00000800000000000000" pitchFamily="2" charset="0"/>
              </a:rPr>
              <a:t>HOPE MATTERS</a:t>
            </a:r>
          </a:p>
        </p:txBody>
      </p:sp>
      <p:sp>
        <p:nvSpPr>
          <p:cNvPr id="5" name="Text Placeholder 4">
            <a:extLst>
              <a:ext uri="{FF2B5EF4-FFF2-40B4-BE49-F238E27FC236}">
                <a16:creationId xmlns:a16="http://schemas.microsoft.com/office/drawing/2014/main" id="{CB452073-0C53-4975-9654-08A587B27D44}"/>
              </a:ext>
            </a:extLst>
          </p:cNvPr>
          <p:cNvSpPr>
            <a:spLocks noGrp="1"/>
          </p:cNvSpPr>
          <p:nvPr>
            <p:ph type="body" idx="1"/>
          </p:nvPr>
        </p:nvSpPr>
        <p:spPr>
          <a:xfrm>
            <a:off x="831850" y="2748190"/>
            <a:ext cx="9473293" cy="2283050"/>
          </a:xfrm>
        </p:spPr>
        <p:txBody>
          <a:bodyPr>
            <a:noAutofit/>
          </a:bodyPr>
          <a:lstStyle/>
          <a:p>
            <a:pPr>
              <a:lnSpc>
                <a:spcPct val="100000"/>
              </a:lnSpc>
            </a:pPr>
            <a:r>
              <a:rPr lang="en-US" sz="3500" dirty="0">
                <a:solidFill>
                  <a:schemeClr val="bg1"/>
                </a:solidFill>
                <a:latin typeface="Gilroy-Medium" panose="00000600000000000000" pitchFamily="2" charset="0"/>
                <a:ea typeface="Calibri" panose="020F0502020204030204" pitchFamily="34" charset="0"/>
                <a:cs typeface="Calibri" panose="020F0502020204030204" pitchFamily="34" charset="0"/>
              </a:rPr>
              <a:t>“The opposite of joy isn’t sorrow, it’s hopelessness.”</a:t>
            </a:r>
          </a:p>
          <a:p>
            <a:pPr>
              <a:lnSpc>
                <a:spcPct val="100000"/>
              </a:lnSpc>
            </a:pPr>
            <a:r>
              <a:rPr lang="en-US" sz="3500" dirty="0">
                <a:solidFill>
                  <a:schemeClr val="bg1"/>
                </a:solidFill>
                <a:latin typeface="Gilroy-Medium" panose="00000600000000000000" pitchFamily="2" charset="0"/>
                <a:ea typeface="Calibri" panose="020F0502020204030204" pitchFamily="34" charset="0"/>
                <a:cs typeface="Calibri" panose="020F0502020204030204" pitchFamily="34" charset="0"/>
              </a:rPr>
              <a:t>– Tim Keller</a:t>
            </a:r>
          </a:p>
        </p:txBody>
      </p:sp>
    </p:spTree>
    <p:extLst>
      <p:ext uri="{BB962C8B-B14F-4D97-AF65-F5344CB8AC3E}">
        <p14:creationId xmlns:p14="http://schemas.microsoft.com/office/powerpoint/2010/main" val="2580071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ABB4B1-D015-4B59-B965-35D4527EF6DE}"/>
              </a:ext>
            </a:extLst>
          </p:cNvPr>
          <p:cNvSpPr/>
          <p:nvPr/>
        </p:nvSpPr>
        <p:spPr>
          <a:xfrm>
            <a:off x="6707945" y="10"/>
            <a:ext cx="5711483" cy="6857990"/>
          </a:xfrm>
          <a:prstGeom prst="rect">
            <a:avLst/>
          </a:prstGeom>
          <a:solidFill>
            <a:srgbClr val="D7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A371045-F468-4C6E-9B5D-28D2CF13EEF3}"/>
              </a:ext>
            </a:extLst>
          </p:cNvPr>
          <p:cNvSpPr/>
          <p:nvPr/>
        </p:nvSpPr>
        <p:spPr>
          <a:xfrm>
            <a:off x="0" y="0"/>
            <a:ext cx="5711483" cy="6857990"/>
          </a:xfrm>
          <a:prstGeom prst="rect">
            <a:avLst/>
          </a:prstGeom>
          <a:solidFill>
            <a:srgbClr val="7CA4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s://obeygiant.com/images/2015/07/obama-hope-shelter-copy-1063x1600.jpg">
            <a:extLst>
              <a:ext uri="{FF2B5EF4-FFF2-40B4-BE49-F238E27FC236}">
                <a16:creationId xmlns:a16="http://schemas.microsoft.com/office/drawing/2014/main" id="{141EFB04-A186-4D19-834E-5F493D7DBC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96" t="2462" r="3931" b="2564"/>
          <a:stretch/>
        </p:blipFill>
        <p:spPr bwMode="auto">
          <a:xfrm>
            <a:off x="4037428" y="1"/>
            <a:ext cx="443132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807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3C4769-E8EB-40DE-8034-18D028AAF9A7}"/>
              </a:ext>
            </a:extLst>
          </p:cNvPr>
          <p:cNvSpPr/>
          <p:nvPr/>
        </p:nvSpPr>
        <p:spPr>
          <a:xfrm>
            <a:off x="6707945" y="10"/>
            <a:ext cx="5711483" cy="6857990"/>
          </a:xfrm>
          <a:prstGeom prst="rect">
            <a:avLst/>
          </a:prstGeom>
          <a:solidFill>
            <a:srgbClr val="D7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70F23ED-F1C7-4C71-A62F-E5CE8A95860E}"/>
              </a:ext>
            </a:extLst>
          </p:cNvPr>
          <p:cNvSpPr/>
          <p:nvPr/>
        </p:nvSpPr>
        <p:spPr>
          <a:xfrm>
            <a:off x="0" y="0"/>
            <a:ext cx="5711483" cy="6857990"/>
          </a:xfrm>
          <a:prstGeom prst="rect">
            <a:avLst/>
          </a:prstGeom>
          <a:solidFill>
            <a:srgbClr val="719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https://searchforhope.org/wp-content/uploads/2017/12/Jesus_Hope-1.jpg">
            <a:extLst>
              <a:ext uri="{FF2B5EF4-FFF2-40B4-BE49-F238E27FC236}">
                <a16:creationId xmlns:a16="http://schemas.microsoft.com/office/drawing/2014/main" id="{51654100-5427-471A-A924-3779CB39C9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13"/>
          <a:stretch/>
        </p:blipFill>
        <p:spPr bwMode="auto">
          <a:xfrm>
            <a:off x="3990594" y="10"/>
            <a:ext cx="4636008"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AF9359A-B440-41A6-A19B-5CDB52CFBC7F}"/>
              </a:ext>
            </a:extLst>
          </p:cNvPr>
          <p:cNvSpPr/>
          <p:nvPr/>
        </p:nvSpPr>
        <p:spPr>
          <a:xfrm>
            <a:off x="3987487" y="5303520"/>
            <a:ext cx="4636008" cy="1554480"/>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0" b="1" dirty="0">
              <a:solidFill>
                <a:srgbClr val="71969F"/>
              </a:solidFill>
              <a:effectLst>
                <a:outerShdw blurRad="38100" dist="38100" dir="2700000" algn="tl">
                  <a:srgbClr val="000000">
                    <a:alpha val="43137"/>
                  </a:srgbClr>
                </a:outerShdw>
              </a:effectLst>
              <a:latin typeface="Gotham" panose="02000504050000020004" pitchFamily="2" charset="0"/>
            </a:endParaRPr>
          </a:p>
        </p:txBody>
      </p:sp>
      <p:sp>
        <p:nvSpPr>
          <p:cNvPr id="5" name="Rectangle 4">
            <a:extLst>
              <a:ext uri="{FF2B5EF4-FFF2-40B4-BE49-F238E27FC236}">
                <a16:creationId xmlns:a16="http://schemas.microsoft.com/office/drawing/2014/main" id="{D4A37867-5EAF-479A-A046-D8E362AFA6E5}"/>
              </a:ext>
            </a:extLst>
          </p:cNvPr>
          <p:cNvSpPr/>
          <p:nvPr/>
        </p:nvSpPr>
        <p:spPr>
          <a:xfrm>
            <a:off x="4047501" y="4979694"/>
            <a:ext cx="4515980" cy="2092881"/>
          </a:xfrm>
          <a:prstGeom prst="rect">
            <a:avLst/>
          </a:prstGeom>
        </p:spPr>
        <p:txBody>
          <a:bodyPr wrap="none" anchor="ctr">
            <a:spAutoFit/>
          </a:bodyPr>
          <a:lstStyle/>
          <a:p>
            <a:pPr algn="ctr"/>
            <a:r>
              <a:rPr lang="en-US" sz="13000" b="1" dirty="0">
                <a:solidFill>
                  <a:srgbClr val="71969F"/>
                </a:solidFill>
                <a:effectLst>
                  <a:outerShdw blurRad="38100" dist="38100" dir="2700000" algn="tl">
                    <a:srgbClr val="000000">
                      <a:alpha val="43137"/>
                    </a:srgbClr>
                  </a:outerShdw>
                </a:effectLst>
                <a:latin typeface="Gilroy-Heavy" panose="00000A00000000000000" pitchFamily="2" charset="0"/>
              </a:rPr>
              <a:t>HOPE</a:t>
            </a:r>
          </a:p>
        </p:txBody>
      </p:sp>
    </p:spTree>
    <p:extLst>
      <p:ext uri="{BB962C8B-B14F-4D97-AF65-F5344CB8AC3E}">
        <p14:creationId xmlns:p14="http://schemas.microsoft.com/office/powerpoint/2010/main" val="2876196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73B7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1774A-34B9-4A8F-A4D6-CACCF12C62CC}"/>
              </a:ext>
            </a:extLst>
          </p:cNvPr>
          <p:cNvSpPr/>
          <p:nvPr/>
        </p:nvSpPr>
        <p:spPr>
          <a:xfrm>
            <a:off x="1331936" y="2305615"/>
            <a:ext cx="9528125" cy="1708160"/>
          </a:xfrm>
          <a:prstGeom prst="rect">
            <a:avLst/>
          </a:prstGeom>
        </p:spPr>
        <p:txBody>
          <a:bodyPr wrap="square">
            <a:spAutoFit/>
          </a:bodyPr>
          <a:lstStyle/>
          <a:p>
            <a:pPr algn="just"/>
            <a:r>
              <a:rPr lang="en-US" sz="3500" dirty="0">
                <a:solidFill>
                  <a:schemeClr val="bg1"/>
                </a:solidFill>
                <a:latin typeface="Gilroy-Medium" panose="00000600000000000000" pitchFamily="2" charset="0"/>
              </a:rPr>
              <a:t>Therefore, having been justified by faith, we have peace with God through our Lord Jesus Christ, </a:t>
            </a:r>
          </a:p>
        </p:txBody>
      </p:sp>
      <p:sp>
        <p:nvSpPr>
          <p:cNvPr id="5" name="Rectangle 4">
            <a:extLst>
              <a:ext uri="{FF2B5EF4-FFF2-40B4-BE49-F238E27FC236}">
                <a16:creationId xmlns:a16="http://schemas.microsoft.com/office/drawing/2014/main" id="{0E25DB5E-A38A-46BB-855F-BA4A106B9284}"/>
              </a:ext>
            </a:extLst>
          </p:cNvPr>
          <p:cNvSpPr/>
          <p:nvPr/>
        </p:nvSpPr>
        <p:spPr>
          <a:xfrm>
            <a:off x="6095998" y="4840108"/>
            <a:ext cx="6096001" cy="707886"/>
          </a:xfrm>
          <a:prstGeom prst="rect">
            <a:avLst/>
          </a:prstGeom>
        </p:spPr>
        <p:txBody>
          <a:bodyPr wrap="square">
            <a:spAutoFit/>
          </a:bodyPr>
          <a:lstStyle/>
          <a:p>
            <a:r>
              <a:rPr lang="en-US" sz="4000" b="0" i="0" dirty="0">
                <a:solidFill>
                  <a:schemeClr val="bg1"/>
                </a:solidFill>
                <a:effectLst/>
                <a:latin typeface="Gilroy-Bold" panose="00000800000000000000" pitchFamily="2" charset="0"/>
              </a:rPr>
              <a:t>ROMANS 5:1 (NASB)</a:t>
            </a:r>
          </a:p>
        </p:txBody>
      </p:sp>
      <p:cxnSp>
        <p:nvCxnSpPr>
          <p:cNvPr id="6" name="Straight Connector 5">
            <a:extLst>
              <a:ext uri="{FF2B5EF4-FFF2-40B4-BE49-F238E27FC236}">
                <a16:creationId xmlns:a16="http://schemas.microsoft.com/office/drawing/2014/main" id="{96A32E2F-6779-48BB-9BB6-1EE431F5F2F9}"/>
              </a:ext>
            </a:extLst>
          </p:cNvPr>
          <p:cNvCxnSpPr>
            <a:cxnSpLocks/>
          </p:cNvCxnSpPr>
          <p:nvPr/>
        </p:nvCxnSpPr>
        <p:spPr>
          <a:xfrm>
            <a:off x="0" y="1632451"/>
            <a:ext cx="75435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C70C2C1-8AF0-44BE-A70A-3791658E8A60}"/>
              </a:ext>
            </a:extLst>
          </p:cNvPr>
          <p:cNvCxnSpPr/>
          <p:nvPr/>
        </p:nvCxnSpPr>
        <p:spPr>
          <a:xfrm>
            <a:off x="6095999" y="5547994"/>
            <a:ext cx="60959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73090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73B7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1774A-34B9-4A8F-A4D6-CACCF12C62CC}"/>
              </a:ext>
            </a:extLst>
          </p:cNvPr>
          <p:cNvSpPr/>
          <p:nvPr/>
        </p:nvSpPr>
        <p:spPr>
          <a:xfrm>
            <a:off x="1331936" y="2305615"/>
            <a:ext cx="9528125" cy="2246769"/>
          </a:xfrm>
          <a:prstGeom prst="rect">
            <a:avLst/>
          </a:prstGeom>
        </p:spPr>
        <p:txBody>
          <a:bodyPr wrap="square">
            <a:spAutoFit/>
          </a:bodyPr>
          <a:lstStyle/>
          <a:p>
            <a:pPr algn="just"/>
            <a:r>
              <a:rPr lang="en-US" sz="3500" dirty="0">
                <a:solidFill>
                  <a:schemeClr val="bg1"/>
                </a:solidFill>
                <a:latin typeface="Gilroy-Medium" panose="00000600000000000000" pitchFamily="2" charset="0"/>
              </a:rPr>
              <a:t>through whom also we have obtained our introduction by faith into this grace in which we stand; and we exult in hope of the glory of God. </a:t>
            </a:r>
          </a:p>
        </p:txBody>
      </p:sp>
      <p:sp>
        <p:nvSpPr>
          <p:cNvPr id="4" name="Rectangle 3">
            <a:extLst>
              <a:ext uri="{FF2B5EF4-FFF2-40B4-BE49-F238E27FC236}">
                <a16:creationId xmlns:a16="http://schemas.microsoft.com/office/drawing/2014/main" id="{C8FC990D-38D2-4687-B8C4-068DBF430208}"/>
              </a:ext>
            </a:extLst>
          </p:cNvPr>
          <p:cNvSpPr/>
          <p:nvPr/>
        </p:nvSpPr>
        <p:spPr>
          <a:xfrm>
            <a:off x="6095998" y="4840108"/>
            <a:ext cx="6096001" cy="707886"/>
          </a:xfrm>
          <a:prstGeom prst="rect">
            <a:avLst/>
          </a:prstGeom>
        </p:spPr>
        <p:txBody>
          <a:bodyPr wrap="square">
            <a:spAutoFit/>
          </a:bodyPr>
          <a:lstStyle/>
          <a:p>
            <a:r>
              <a:rPr lang="en-US" sz="4000" b="0" i="0" dirty="0">
                <a:solidFill>
                  <a:schemeClr val="bg1"/>
                </a:solidFill>
                <a:effectLst/>
                <a:latin typeface="Gilroy-Bold" panose="00000800000000000000" pitchFamily="2" charset="0"/>
              </a:rPr>
              <a:t>ROMANS 5:2 </a:t>
            </a:r>
            <a:r>
              <a:rPr lang="en-US" sz="4000" dirty="0">
                <a:solidFill>
                  <a:schemeClr val="bg1"/>
                </a:solidFill>
                <a:latin typeface="Gilroy-Bold" panose="00000800000000000000" pitchFamily="2" charset="0"/>
              </a:rPr>
              <a:t> (NASB)</a:t>
            </a:r>
            <a:endParaRPr lang="en-US" sz="4000" b="0" i="0" dirty="0">
              <a:solidFill>
                <a:schemeClr val="bg1"/>
              </a:solidFill>
              <a:effectLst/>
              <a:latin typeface="Gilroy-Bold" panose="00000800000000000000" pitchFamily="2" charset="0"/>
            </a:endParaRPr>
          </a:p>
        </p:txBody>
      </p:sp>
      <p:cxnSp>
        <p:nvCxnSpPr>
          <p:cNvPr id="5" name="Straight Connector 4">
            <a:extLst>
              <a:ext uri="{FF2B5EF4-FFF2-40B4-BE49-F238E27FC236}">
                <a16:creationId xmlns:a16="http://schemas.microsoft.com/office/drawing/2014/main" id="{0528B3BF-E285-4BFF-9368-C27B6AE962D7}"/>
              </a:ext>
            </a:extLst>
          </p:cNvPr>
          <p:cNvCxnSpPr>
            <a:cxnSpLocks/>
          </p:cNvCxnSpPr>
          <p:nvPr/>
        </p:nvCxnSpPr>
        <p:spPr>
          <a:xfrm>
            <a:off x="0" y="1632451"/>
            <a:ext cx="75435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6A4370-4C94-4847-8562-351364F2A7B3}"/>
              </a:ext>
            </a:extLst>
          </p:cNvPr>
          <p:cNvCxnSpPr/>
          <p:nvPr/>
        </p:nvCxnSpPr>
        <p:spPr>
          <a:xfrm>
            <a:off x="6095999" y="5547994"/>
            <a:ext cx="60959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56464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73B7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1774A-34B9-4A8F-A4D6-CACCF12C62CC}"/>
              </a:ext>
            </a:extLst>
          </p:cNvPr>
          <p:cNvSpPr/>
          <p:nvPr/>
        </p:nvSpPr>
        <p:spPr>
          <a:xfrm>
            <a:off x="1546271" y="1901562"/>
            <a:ext cx="9099452" cy="2785378"/>
          </a:xfrm>
          <a:prstGeom prst="rect">
            <a:avLst/>
          </a:prstGeom>
        </p:spPr>
        <p:txBody>
          <a:bodyPr wrap="square">
            <a:spAutoFit/>
          </a:bodyPr>
          <a:lstStyle/>
          <a:p>
            <a:pPr algn="just"/>
            <a:r>
              <a:rPr lang="en-US" sz="3500" dirty="0">
                <a:solidFill>
                  <a:schemeClr val="bg1"/>
                </a:solidFill>
                <a:latin typeface="Gilroy-Medium" panose="00000600000000000000" pitchFamily="2" charset="0"/>
              </a:rPr>
              <a:t>And not only this, but we also exult in our tribulations, knowing that tribulation brings about perseverance; and perseverance, proven character; and proven character, hope;</a:t>
            </a:r>
          </a:p>
        </p:txBody>
      </p:sp>
      <p:sp>
        <p:nvSpPr>
          <p:cNvPr id="4" name="Rectangle 3">
            <a:extLst>
              <a:ext uri="{FF2B5EF4-FFF2-40B4-BE49-F238E27FC236}">
                <a16:creationId xmlns:a16="http://schemas.microsoft.com/office/drawing/2014/main" id="{2D7741C1-A62E-4E0B-9652-7CDD9A2CAB39}"/>
              </a:ext>
            </a:extLst>
          </p:cNvPr>
          <p:cNvSpPr/>
          <p:nvPr/>
        </p:nvSpPr>
        <p:spPr>
          <a:xfrm>
            <a:off x="6095998" y="4840108"/>
            <a:ext cx="6096001" cy="707886"/>
          </a:xfrm>
          <a:prstGeom prst="rect">
            <a:avLst/>
          </a:prstGeom>
        </p:spPr>
        <p:txBody>
          <a:bodyPr wrap="square">
            <a:spAutoFit/>
          </a:bodyPr>
          <a:lstStyle/>
          <a:p>
            <a:r>
              <a:rPr lang="en-US" sz="4000" dirty="0">
                <a:solidFill>
                  <a:schemeClr val="bg1"/>
                </a:solidFill>
                <a:latin typeface="Gilroy-Bold" panose="00000800000000000000" pitchFamily="2" charset="0"/>
              </a:rPr>
              <a:t>ROMANS 5:3-4  (NASB)</a:t>
            </a:r>
          </a:p>
        </p:txBody>
      </p:sp>
      <p:cxnSp>
        <p:nvCxnSpPr>
          <p:cNvPr id="5" name="Straight Connector 4">
            <a:extLst>
              <a:ext uri="{FF2B5EF4-FFF2-40B4-BE49-F238E27FC236}">
                <a16:creationId xmlns:a16="http://schemas.microsoft.com/office/drawing/2014/main" id="{40A26409-4D39-4CFB-941C-CF5DB1B0F0FA}"/>
              </a:ext>
            </a:extLst>
          </p:cNvPr>
          <p:cNvCxnSpPr>
            <a:cxnSpLocks/>
          </p:cNvCxnSpPr>
          <p:nvPr/>
        </p:nvCxnSpPr>
        <p:spPr>
          <a:xfrm>
            <a:off x="0" y="1632451"/>
            <a:ext cx="75435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1B258B4-CF0B-4EC7-BD55-74949B3F8F2E}"/>
              </a:ext>
            </a:extLst>
          </p:cNvPr>
          <p:cNvCxnSpPr/>
          <p:nvPr/>
        </p:nvCxnSpPr>
        <p:spPr>
          <a:xfrm>
            <a:off x="6095999" y="5547994"/>
            <a:ext cx="60959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87884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73B7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1774A-34B9-4A8F-A4D6-CACCF12C62CC}"/>
              </a:ext>
            </a:extLst>
          </p:cNvPr>
          <p:cNvSpPr/>
          <p:nvPr/>
        </p:nvSpPr>
        <p:spPr>
          <a:xfrm>
            <a:off x="1600451" y="2256304"/>
            <a:ext cx="9099452" cy="2246769"/>
          </a:xfrm>
          <a:prstGeom prst="rect">
            <a:avLst/>
          </a:prstGeom>
        </p:spPr>
        <p:txBody>
          <a:bodyPr wrap="square">
            <a:spAutoFit/>
          </a:bodyPr>
          <a:lstStyle/>
          <a:p>
            <a:pPr algn="just"/>
            <a:r>
              <a:rPr lang="en-US" sz="3500" dirty="0">
                <a:solidFill>
                  <a:schemeClr val="bg1"/>
                </a:solidFill>
                <a:latin typeface="Gilroy-Medium" panose="00000600000000000000" pitchFamily="2" charset="0"/>
              </a:rPr>
              <a:t>and hope does not disappoint, because the love of God has been poured out within our hearts through the Holy Spirit who was given to us.</a:t>
            </a:r>
          </a:p>
        </p:txBody>
      </p:sp>
      <p:sp>
        <p:nvSpPr>
          <p:cNvPr id="3" name="Rectangle 2">
            <a:extLst>
              <a:ext uri="{FF2B5EF4-FFF2-40B4-BE49-F238E27FC236}">
                <a16:creationId xmlns:a16="http://schemas.microsoft.com/office/drawing/2014/main" id="{674932E5-E47D-4E7C-B323-DD34D16821ED}"/>
              </a:ext>
            </a:extLst>
          </p:cNvPr>
          <p:cNvSpPr/>
          <p:nvPr/>
        </p:nvSpPr>
        <p:spPr>
          <a:xfrm>
            <a:off x="6095998" y="4840108"/>
            <a:ext cx="6096001" cy="707886"/>
          </a:xfrm>
          <a:prstGeom prst="rect">
            <a:avLst/>
          </a:prstGeom>
        </p:spPr>
        <p:txBody>
          <a:bodyPr wrap="square">
            <a:spAutoFit/>
          </a:bodyPr>
          <a:lstStyle/>
          <a:p>
            <a:r>
              <a:rPr lang="en-US" sz="4000" dirty="0">
                <a:solidFill>
                  <a:schemeClr val="bg1"/>
                </a:solidFill>
                <a:latin typeface="Gilroy-Bold" panose="00000800000000000000" pitchFamily="2" charset="0"/>
              </a:rPr>
              <a:t>ROMANS 5:5  (NASB)</a:t>
            </a:r>
          </a:p>
        </p:txBody>
      </p:sp>
      <p:cxnSp>
        <p:nvCxnSpPr>
          <p:cNvPr id="5" name="Straight Connector 4">
            <a:extLst>
              <a:ext uri="{FF2B5EF4-FFF2-40B4-BE49-F238E27FC236}">
                <a16:creationId xmlns:a16="http://schemas.microsoft.com/office/drawing/2014/main" id="{985C45EB-272D-4C64-8240-F2B4BF06B543}"/>
              </a:ext>
            </a:extLst>
          </p:cNvPr>
          <p:cNvCxnSpPr>
            <a:cxnSpLocks/>
          </p:cNvCxnSpPr>
          <p:nvPr/>
        </p:nvCxnSpPr>
        <p:spPr>
          <a:xfrm>
            <a:off x="0" y="1632451"/>
            <a:ext cx="75435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1087F9-A72A-4A6C-8637-6BA8E5E9A992}"/>
              </a:ext>
            </a:extLst>
          </p:cNvPr>
          <p:cNvCxnSpPr/>
          <p:nvPr/>
        </p:nvCxnSpPr>
        <p:spPr>
          <a:xfrm>
            <a:off x="6095999" y="5547994"/>
            <a:ext cx="60959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49232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73B7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1774A-34B9-4A8F-A4D6-CACCF12C62CC}"/>
              </a:ext>
            </a:extLst>
          </p:cNvPr>
          <p:cNvSpPr/>
          <p:nvPr/>
        </p:nvSpPr>
        <p:spPr>
          <a:xfrm>
            <a:off x="1546272" y="2621687"/>
            <a:ext cx="9099452" cy="1169551"/>
          </a:xfrm>
          <a:prstGeom prst="rect">
            <a:avLst/>
          </a:prstGeom>
        </p:spPr>
        <p:txBody>
          <a:bodyPr wrap="square">
            <a:spAutoFit/>
          </a:bodyPr>
          <a:lstStyle/>
          <a:p>
            <a:pPr algn="just"/>
            <a:r>
              <a:rPr lang="en-US" sz="3500" dirty="0">
                <a:solidFill>
                  <a:schemeClr val="bg1"/>
                </a:solidFill>
                <a:latin typeface="Gilroy-Medium" panose="00000600000000000000" pitchFamily="2" charset="0"/>
              </a:rPr>
              <a:t>Now faith is the assurance of things hoped for, the conviction of things not seen.</a:t>
            </a:r>
          </a:p>
        </p:txBody>
      </p:sp>
      <p:sp>
        <p:nvSpPr>
          <p:cNvPr id="3" name="Rectangle 2">
            <a:extLst>
              <a:ext uri="{FF2B5EF4-FFF2-40B4-BE49-F238E27FC236}">
                <a16:creationId xmlns:a16="http://schemas.microsoft.com/office/drawing/2014/main" id="{674932E5-E47D-4E7C-B323-DD34D16821ED}"/>
              </a:ext>
            </a:extLst>
          </p:cNvPr>
          <p:cNvSpPr/>
          <p:nvPr/>
        </p:nvSpPr>
        <p:spPr>
          <a:xfrm>
            <a:off x="6095998" y="4840108"/>
            <a:ext cx="6096001" cy="707886"/>
          </a:xfrm>
          <a:prstGeom prst="rect">
            <a:avLst/>
          </a:prstGeom>
        </p:spPr>
        <p:txBody>
          <a:bodyPr wrap="square">
            <a:spAutoFit/>
          </a:bodyPr>
          <a:lstStyle/>
          <a:p>
            <a:r>
              <a:rPr lang="en-US" sz="4000" dirty="0">
                <a:solidFill>
                  <a:schemeClr val="bg1"/>
                </a:solidFill>
                <a:latin typeface="Gilroy-Bold" panose="00000800000000000000" pitchFamily="2" charset="0"/>
              </a:rPr>
              <a:t>HEBREWS 11:1  (NASB)</a:t>
            </a:r>
          </a:p>
        </p:txBody>
      </p:sp>
      <p:cxnSp>
        <p:nvCxnSpPr>
          <p:cNvPr id="5" name="Straight Connector 4">
            <a:extLst>
              <a:ext uri="{FF2B5EF4-FFF2-40B4-BE49-F238E27FC236}">
                <a16:creationId xmlns:a16="http://schemas.microsoft.com/office/drawing/2014/main" id="{985C45EB-272D-4C64-8240-F2B4BF06B543}"/>
              </a:ext>
            </a:extLst>
          </p:cNvPr>
          <p:cNvCxnSpPr>
            <a:cxnSpLocks/>
          </p:cNvCxnSpPr>
          <p:nvPr/>
        </p:nvCxnSpPr>
        <p:spPr>
          <a:xfrm>
            <a:off x="0" y="1632451"/>
            <a:ext cx="75435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1087F9-A72A-4A6C-8637-6BA8E5E9A992}"/>
              </a:ext>
            </a:extLst>
          </p:cNvPr>
          <p:cNvCxnSpPr/>
          <p:nvPr/>
        </p:nvCxnSpPr>
        <p:spPr>
          <a:xfrm>
            <a:off x="6095999" y="5547994"/>
            <a:ext cx="60959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78085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6272F"/>
        </a:solidFill>
        <a:effectLst/>
      </p:bgPr>
    </p:bg>
    <p:spTree>
      <p:nvGrpSpPr>
        <p:cNvPr id="1" name=""/>
        <p:cNvGrpSpPr/>
        <p:nvPr/>
      </p:nvGrpSpPr>
      <p:grpSpPr>
        <a:xfrm>
          <a:off x="0" y="0"/>
          <a:ext cx="0" cy="0"/>
          <a:chOff x="0" y="0"/>
          <a:chExt cx="0" cy="0"/>
        </a:xfrm>
      </p:grpSpPr>
      <p:pic>
        <p:nvPicPr>
          <p:cNvPr id="3" name="Picture 2" descr="A picture containing table, sitting, cup, indoor&#10;&#10;Description automatically generated">
            <a:extLst>
              <a:ext uri="{FF2B5EF4-FFF2-40B4-BE49-F238E27FC236}">
                <a16:creationId xmlns:a16="http://schemas.microsoft.com/office/drawing/2014/main" id="{2A3FAF9A-B3B5-4243-8ED8-4FBD7B1EC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1335"/>
            <a:ext cx="5108330" cy="4086664"/>
          </a:xfrm>
          <a:prstGeom prst="rect">
            <a:avLst/>
          </a:prstGeom>
          <a:solidFill>
            <a:srgbClr val="16272F"/>
          </a:solidFill>
        </p:spPr>
      </p:pic>
    </p:spTree>
    <p:extLst>
      <p:ext uri="{BB962C8B-B14F-4D97-AF65-F5344CB8AC3E}">
        <p14:creationId xmlns:p14="http://schemas.microsoft.com/office/powerpoint/2010/main" val="4104352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phic 4" descr="Earth Globe - Asia">
            <a:extLst>
              <a:ext uri="{FF2B5EF4-FFF2-40B4-BE49-F238E27FC236}">
                <a16:creationId xmlns:a16="http://schemas.microsoft.com/office/drawing/2014/main" id="{4C57B089-7150-4489-86C9-8BBC18217D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0611" y="2084796"/>
            <a:ext cx="4552950" cy="4552950"/>
          </a:xfrm>
          <a:prstGeom prst="rect">
            <a:avLst/>
          </a:prstGeom>
        </p:spPr>
      </p:pic>
      <p:sp>
        <p:nvSpPr>
          <p:cNvPr id="6" name="Rectangle 5">
            <a:extLst>
              <a:ext uri="{FF2B5EF4-FFF2-40B4-BE49-F238E27FC236}">
                <a16:creationId xmlns:a16="http://schemas.microsoft.com/office/drawing/2014/main" id="{A8E1051C-059C-40EB-9365-12AD7AEDF553}"/>
              </a:ext>
            </a:extLst>
          </p:cNvPr>
          <p:cNvSpPr/>
          <p:nvPr/>
        </p:nvSpPr>
        <p:spPr>
          <a:xfrm>
            <a:off x="620611" y="1071752"/>
            <a:ext cx="5431503" cy="1415772"/>
          </a:xfrm>
          <a:prstGeom prst="rect">
            <a:avLst/>
          </a:prstGeom>
        </p:spPr>
        <p:txBody>
          <a:bodyPr wrap="square">
            <a:spAutoFit/>
          </a:bodyPr>
          <a:lstStyle/>
          <a:p>
            <a:pPr marR="0" lvl="0" algn="ctr">
              <a:spcBef>
                <a:spcPts val="0"/>
              </a:spcBef>
              <a:spcAft>
                <a:spcPts val="0"/>
              </a:spcAft>
            </a:pPr>
            <a:r>
              <a:rPr lang="en-US" sz="4000" dirty="0">
                <a:solidFill>
                  <a:srgbClr val="C00000"/>
                </a:solidFill>
                <a:latin typeface="Gilroy-Bold" panose="00000800000000000000" pitchFamily="2" charset="0"/>
                <a:ea typeface="Calibri" panose="020F0502020204030204" pitchFamily="34" charset="0"/>
                <a:cs typeface="Calibri" panose="020F0502020204030204" pitchFamily="34" charset="0"/>
              </a:rPr>
              <a:t>350 MILLION PEOPLE:</a:t>
            </a:r>
          </a:p>
          <a:p>
            <a:pPr marR="0" lvl="0" algn="ctr">
              <a:spcBef>
                <a:spcPts val="0"/>
              </a:spcBef>
              <a:spcAft>
                <a:spcPts val="0"/>
              </a:spcAft>
            </a:pPr>
            <a:r>
              <a:rPr lang="en-US" sz="2300" dirty="0">
                <a:solidFill>
                  <a:srgbClr val="002060"/>
                </a:solidFill>
                <a:latin typeface="Gilroy-Medium" panose="00000600000000000000" pitchFamily="2" charset="0"/>
                <a:ea typeface="Calibri" panose="020F0502020204030204" pitchFamily="34" charset="0"/>
                <a:cs typeface="Calibri" panose="020F0502020204030204" pitchFamily="34" charset="0"/>
              </a:rPr>
              <a:t>Number of people worldwide </a:t>
            </a:r>
          </a:p>
          <a:p>
            <a:pPr marR="0" lvl="0" algn="ctr">
              <a:spcBef>
                <a:spcPts val="0"/>
              </a:spcBef>
              <a:spcAft>
                <a:spcPts val="0"/>
              </a:spcAft>
            </a:pPr>
            <a:r>
              <a:rPr lang="en-US" sz="2300" dirty="0">
                <a:solidFill>
                  <a:srgbClr val="002060"/>
                </a:solidFill>
                <a:latin typeface="Gilroy-Medium" panose="00000600000000000000" pitchFamily="2" charset="0"/>
                <a:ea typeface="Calibri" panose="020F0502020204030204" pitchFamily="34" charset="0"/>
                <a:cs typeface="Calibri" panose="020F0502020204030204" pitchFamily="34" charset="0"/>
              </a:rPr>
              <a:t>suffer depression</a:t>
            </a:r>
            <a:endParaRPr lang="en-US" sz="2300" dirty="0">
              <a:effectLst/>
              <a:latin typeface="Gilroy-Medium" panose="00000600000000000000" pitchFamily="2"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70E5C56-B8A6-43FB-9865-E89207ED10A0}"/>
              </a:ext>
            </a:extLst>
          </p:cNvPr>
          <p:cNvSpPr txBox="1"/>
          <p:nvPr/>
        </p:nvSpPr>
        <p:spPr>
          <a:xfrm>
            <a:off x="1659493" y="3738023"/>
            <a:ext cx="2475183" cy="1246495"/>
          </a:xfrm>
          <a:prstGeom prst="rect">
            <a:avLst/>
          </a:prstGeom>
          <a:noFill/>
        </p:spPr>
        <p:txBody>
          <a:bodyPr wrap="square" rtlCol="0">
            <a:spAutoFit/>
          </a:bodyPr>
          <a:lstStyle/>
          <a:p>
            <a:pPr algn="ctr"/>
            <a:r>
              <a:rPr lang="en-US" sz="2500" dirty="0">
                <a:solidFill>
                  <a:srgbClr val="002060"/>
                </a:solidFill>
                <a:latin typeface="Gilroy-Medium" panose="00000600000000000000" pitchFamily="2" charset="0"/>
              </a:rPr>
              <a:t>That’s 3.4% of the world’s population</a:t>
            </a:r>
          </a:p>
        </p:txBody>
      </p:sp>
      <p:sp>
        <p:nvSpPr>
          <p:cNvPr id="8" name="Rectangle 7">
            <a:extLst>
              <a:ext uri="{FF2B5EF4-FFF2-40B4-BE49-F238E27FC236}">
                <a16:creationId xmlns:a16="http://schemas.microsoft.com/office/drawing/2014/main" id="{8A0E44F9-3D28-4817-9C0F-D531944B57EF}"/>
              </a:ext>
            </a:extLst>
          </p:cNvPr>
          <p:cNvSpPr/>
          <p:nvPr/>
        </p:nvSpPr>
        <p:spPr>
          <a:xfrm>
            <a:off x="5428367" y="2084796"/>
            <a:ext cx="5938865" cy="1769715"/>
          </a:xfrm>
          <a:prstGeom prst="rect">
            <a:avLst/>
          </a:prstGeom>
        </p:spPr>
        <p:txBody>
          <a:bodyPr wrap="square">
            <a:spAutoFit/>
          </a:bodyPr>
          <a:lstStyle/>
          <a:p>
            <a:pPr marR="0" lvl="0" algn="ctr">
              <a:spcBef>
                <a:spcPts val="0"/>
              </a:spcBef>
              <a:spcAft>
                <a:spcPts val="0"/>
              </a:spcAft>
            </a:pPr>
            <a:r>
              <a:rPr lang="en-US" sz="4000" dirty="0">
                <a:solidFill>
                  <a:srgbClr val="C00000"/>
                </a:solidFill>
                <a:latin typeface="Gilroy-Bold" panose="00000800000000000000" pitchFamily="2" charset="0"/>
                <a:ea typeface="Calibri" panose="020F0502020204030204" pitchFamily="34" charset="0"/>
                <a:cs typeface="Calibri" panose="020F0502020204030204" pitchFamily="34" charset="0"/>
              </a:rPr>
              <a:t>16.2 MILLION PEOPLE:</a:t>
            </a:r>
          </a:p>
          <a:p>
            <a:pPr marR="0" lvl="0" algn="just">
              <a:spcBef>
                <a:spcPts val="0"/>
              </a:spcBef>
              <a:spcAft>
                <a:spcPts val="0"/>
              </a:spcAft>
            </a:pPr>
            <a:r>
              <a:rPr lang="en-US" sz="2300" dirty="0">
                <a:solidFill>
                  <a:srgbClr val="002060"/>
                </a:solidFill>
                <a:latin typeface="Gilroy-Medium" panose="00000600000000000000" pitchFamily="2" charset="0"/>
                <a:ea typeface="Calibri" panose="020F0502020204030204" pitchFamily="34" charset="0"/>
                <a:cs typeface="Calibri" panose="020F0502020204030204" pitchFamily="34" charset="0"/>
              </a:rPr>
              <a:t>Number of adults in the United States (6.7% of all adults) have experienced a major depressive episode in the past year</a:t>
            </a:r>
            <a:endParaRPr lang="en-US" sz="2300" dirty="0">
              <a:effectLst/>
              <a:latin typeface="Gilroy-Medium" panose="00000600000000000000" pitchFamily="2"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4E136DDB-E9E0-4997-BCE6-3AFC7A8216E9}"/>
              </a:ext>
            </a:extLst>
          </p:cNvPr>
          <p:cNvSpPr/>
          <p:nvPr/>
        </p:nvSpPr>
        <p:spPr>
          <a:xfrm>
            <a:off x="5428366" y="4199688"/>
            <a:ext cx="5938865" cy="1569660"/>
          </a:xfrm>
          <a:prstGeom prst="rect">
            <a:avLst/>
          </a:prstGeom>
        </p:spPr>
        <p:txBody>
          <a:bodyPr wrap="square">
            <a:spAutoFit/>
          </a:bodyPr>
          <a:lstStyle/>
          <a:p>
            <a:pPr marR="0" lvl="0" algn="just">
              <a:spcBef>
                <a:spcPts val="0"/>
              </a:spcBef>
              <a:spcAft>
                <a:spcPts val="0"/>
              </a:spcAft>
            </a:pPr>
            <a:r>
              <a:rPr lang="en-US" sz="5000" dirty="0">
                <a:solidFill>
                  <a:srgbClr val="C00000"/>
                </a:solidFill>
                <a:latin typeface="Gilroy-Bold" panose="00000800000000000000" pitchFamily="2" charset="0"/>
                <a:ea typeface="Calibri" panose="020F0502020204030204" pitchFamily="34" charset="0"/>
                <a:cs typeface="Calibri" panose="020F0502020204030204" pitchFamily="34" charset="0"/>
              </a:rPr>
              <a:t>15% </a:t>
            </a:r>
            <a:br>
              <a:rPr lang="en-US" sz="5000" dirty="0">
                <a:solidFill>
                  <a:srgbClr val="C00000"/>
                </a:solidFill>
                <a:latin typeface="Gilroy-Bold" panose="00000800000000000000" pitchFamily="2" charset="0"/>
                <a:ea typeface="Calibri" panose="020F0502020204030204" pitchFamily="34" charset="0"/>
                <a:cs typeface="Calibri" panose="020F0502020204030204" pitchFamily="34" charset="0"/>
              </a:rPr>
            </a:br>
            <a:r>
              <a:rPr lang="en-US" sz="2300" dirty="0">
                <a:solidFill>
                  <a:srgbClr val="002060"/>
                </a:solidFill>
                <a:latin typeface="Gilroy-Medium" panose="00000600000000000000" pitchFamily="2" charset="0"/>
                <a:ea typeface="Calibri" panose="020F0502020204030204" pitchFamily="34" charset="0"/>
                <a:cs typeface="Calibri" panose="020F0502020204030204" pitchFamily="34" charset="0"/>
              </a:rPr>
              <a:t>is estimated of the adult population will experience depression in their lifetime</a:t>
            </a:r>
            <a:endParaRPr lang="en-US" sz="2300" dirty="0">
              <a:effectLst/>
              <a:latin typeface="Gilroy-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759817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C345B"/>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4932E5-E47D-4E7C-B323-DD34D16821ED}"/>
              </a:ext>
            </a:extLst>
          </p:cNvPr>
          <p:cNvSpPr/>
          <p:nvPr/>
        </p:nvSpPr>
        <p:spPr>
          <a:xfrm>
            <a:off x="382549" y="874454"/>
            <a:ext cx="10160809" cy="1938992"/>
          </a:xfrm>
          <a:prstGeom prst="rect">
            <a:avLst/>
          </a:prstGeom>
        </p:spPr>
        <p:txBody>
          <a:bodyPr wrap="square">
            <a:spAutoFit/>
          </a:bodyPr>
          <a:lstStyle/>
          <a:p>
            <a:pPr algn="r"/>
            <a:r>
              <a:rPr lang="en-US" sz="4000" dirty="0">
                <a:solidFill>
                  <a:schemeClr val="bg1"/>
                </a:solidFill>
                <a:latin typeface="Gilroy-Bold" panose="00000800000000000000" pitchFamily="2" charset="0"/>
              </a:rPr>
              <a:t>WHY DO WE CARE </a:t>
            </a:r>
          </a:p>
          <a:p>
            <a:pPr algn="r"/>
            <a:r>
              <a:rPr lang="en-US" sz="4000" dirty="0">
                <a:solidFill>
                  <a:schemeClr val="bg1"/>
                </a:solidFill>
                <a:latin typeface="Gilroy-Bold" panose="00000800000000000000" pitchFamily="2" charset="0"/>
              </a:rPr>
              <a:t>IF SOMEONE IS SUFFERING </a:t>
            </a:r>
          </a:p>
          <a:p>
            <a:pPr algn="r"/>
            <a:r>
              <a:rPr lang="en-US" sz="4000" dirty="0">
                <a:solidFill>
                  <a:schemeClr val="bg1"/>
                </a:solidFill>
                <a:latin typeface="Gilroy-Bold" panose="00000800000000000000" pitchFamily="2" charset="0"/>
              </a:rPr>
              <a:t>FROM DEPRESSION?</a:t>
            </a:r>
            <a:endParaRPr lang="en-US" sz="4000" b="0" i="0" dirty="0">
              <a:solidFill>
                <a:schemeClr val="bg1"/>
              </a:solidFill>
              <a:effectLst/>
              <a:latin typeface="Gilroy-Bold" panose="00000800000000000000" pitchFamily="2" charset="0"/>
            </a:endParaRPr>
          </a:p>
        </p:txBody>
      </p:sp>
      <p:sp>
        <p:nvSpPr>
          <p:cNvPr id="14" name="TextBox 13">
            <a:extLst>
              <a:ext uri="{FF2B5EF4-FFF2-40B4-BE49-F238E27FC236}">
                <a16:creationId xmlns:a16="http://schemas.microsoft.com/office/drawing/2014/main" id="{222D2657-1576-4F27-9934-AF449A2BE70C}"/>
              </a:ext>
            </a:extLst>
          </p:cNvPr>
          <p:cNvSpPr txBox="1"/>
          <p:nvPr/>
        </p:nvSpPr>
        <p:spPr>
          <a:xfrm>
            <a:off x="1015595" y="2813447"/>
            <a:ext cx="1732293" cy="3170099"/>
          </a:xfrm>
          <a:prstGeom prst="rect">
            <a:avLst/>
          </a:prstGeom>
          <a:noFill/>
        </p:spPr>
        <p:txBody>
          <a:bodyPr wrap="square" rtlCol="0">
            <a:spAutoFit/>
          </a:bodyPr>
          <a:lstStyle/>
          <a:p>
            <a:pPr algn="ctr"/>
            <a:r>
              <a:rPr lang="en-US" sz="20000" b="1" dirty="0">
                <a:solidFill>
                  <a:schemeClr val="bg1"/>
                </a:solidFill>
                <a:latin typeface="Adobe Garamond Pro Bold" panose="02020702060506020403" pitchFamily="18" charset="0"/>
              </a:rPr>
              <a:t>!</a:t>
            </a:r>
          </a:p>
        </p:txBody>
      </p:sp>
      <p:sp>
        <p:nvSpPr>
          <p:cNvPr id="15" name="Rectangle 14">
            <a:extLst>
              <a:ext uri="{FF2B5EF4-FFF2-40B4-BE49-F238E27FC236}">
                <a16:creationId xmlns:a16="http://schemas.microsoft.com/office/drawing/2014/main" id="{AF74AE97-46EF-46FE-BFE7-69500675A286}"/>
              </a:ext>
            </a:extLst>
          </p:cNvPr>
          <p:cNvSpPr/>
          <p:nvPr/>
        </p:nvSpPr>
        <p:spPr>
          <a:xfrm>
            <a:off x="2275637" y="3358660"/>
            <a:ext cx="8267721" cy="1938992"/>
          </a:xfrm>
          <a:prstGeom prst="rect">
            <a:avLst/>
          </a:prstGeom>
        </p:spPr>
        <p:txBody>
          <a:bodyPr wrap="square">
            <a:spAutoFit/>
          </a:bodyPr>
          <a:lstStyle/>
          <a:p>
            <a:r>
              <a:rPr lang="en-US" sz="6000" dirty="0">
                <a:solidFill>
                  <a:schemeClr val="bg1"/>
                </a:solidFill>
                <a:latin typeface="Gilroy-Bold" panose="00000800000000000000" pitchFamily="2" charset="0"/>
              </a:rPr>
              <a:t>OVER 800,000 PEOPLE </a:t>
            </a:r>
          </a:p>
          <a:p>
            <a:r>
              <a:rPr lang="en-US" sz="3000" dirty="0">
                <a:solidFill>
                  <a:schemeClr val="bg1"/>
                </a:solidFill>
                <a:latin typeface="Gilroy-Medium" panose="00000600000000000000" pitchFamily="2" charset="0"/>
              </a:rPr>
              <a:t>Commit suicide every year due </a:t>
            </a:r>
          </a:p>
          <a:p>
            <a:r>
              <a:rPr lang="en-US" sz="3000" dirty="0">
                <a:solidFill>
                  <a:schemeClr val="bg1"/>
                </a:solidFill>
                <a:latin typeface="Gilroy-Medium" panose="00000600000000000000" pitchFamily="2" charset="0"/>
              </a:rPr>
              <a:t>to their depression.</a:t>
            </a:r>
            <a:endParaRPr lang="en-US" sz="3000" b="0" i="0" dirty="0">
              <a:solidFill>
                <a:schemeClr val="bg1"/>
              </a:solidFill>
              <a:effectLst/>
              <a:latin typeface="Gilroy-Medium" panose="00000600000000000000" pitchFamily="2" charset="0"/>
            </a:endParaRPr>
          </a:p>
        </p:txBody>
      </p:sp>
    </p:spTree>
    <p:extLst>
      <p:ext uri="{BB962C8B-B14F-4D97-AF65-F5344CB8AC3E}">
        <p14:creationId xmlns:p14="http://schemas.microsoft.com/office/powerpoint/2010/main" val="304536967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937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44056"/>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F74AE97-46EF-46FE-BFE7-69500675A286}"/>
              </a:ext>
            </a:extLst>
          </p:cNvPr>
          <p:cNvSpPr/>
          <p:nvPr/>
        </p:nvSpPr>
        <p:spPr>
          <a:xfrm>
            <a:off x="5318048" y="2459504"/>
            <a:ext cx="6278637" cy="2246769"/>
          </a:xfrm>
          <a:prstGeom prst="rect">
            <a:avLst/>
          </a:prstGeom>
        </p:spPr>
        <p:txBody>
          <a:bodyPr wrap="square">
            <a:spAutoFit/>
          </a:bodyPr>
          <a:lstStyle/>
          <a:p>
            <a:pPr lvl="0"/>
            <a:r>
              <a:rPr lang="en-US" sz="3500" dirty="0">
                <a:solidFill>
                  <a:schemeClr val="bg1"/>
                </a:solidFill>
                <a:latin typeface="Gilroy-Medium" panose="00000600000000000000" pitchFamily="2" charset="0"/>
              </a:rPr>
              <a:t>They feel “lost”.</a:t>
            </a:r>
            <a:br>
              <a:rPr lang="en-US" sz="3500" dirty="0">
                <a:solidFill>
                  <a:schemeClr val="bg1"/>
                </a:solidFill>
                <a:latin typeface="Gilroy-Medium" panose="00000600000000000000" pitchFamily="2" charset="0"/>
              </a:rPr>
            </a:br>
            <a:endParaRPr lang="en-US" sz="3500" dirty="0">
              <a:solidFill>
                <a:schemeClr val="bg1"/>
              </a:solidFill>
              <a:latin typeface="Gilroy-Medium" panose="00000600000000000000" pitchFamily="2" charset="0"/>
            </a:endParaRPr>
          </a:p>
          <a:p>
            <a:pPr lvl="0"/>
            <a:r>
              <a:rPr lang="en-US" sz="3500" dirty="0">
                <a:solidFill>
                  <a:schemeClr val="bg1"/>
                </a:solidFill>
                <a:latin typeface="Gilroy-Medium" panose="00000600000000000000" pitchFamily="2" charset="0"/>
              </a:rPr>
              <a:t>They have no clear goals or desired outcomes in life.</a:t>
            </a:r>
          </a:p>
        </p:txBody>
      </p:sp>
      <p:pic>
        <p:nvPicPr>
          <p:cNvPr id="10" name="Picture 9">
            <a:extLst>
              <a:ext uri="{FF2B5EF4-FFF2-40B4-BE49-F238E27FC236}">
                <a16:creationId xmlns:a16="http://schemas.microsoft.com/office/drawing/2014/main" id="{E79BD01D-B01C-49EC-A31F-8BD2701EE62B}"/>
              </a:ext>
            </a:extLst>
          </p:cNvPr>
          <p:cNvPicPr>
            <a:picLocks noChangeAspect="1"/>
          </p:cNvPicPr>
          <p:nvPr/>
        </p:nvPicPr>
        <p:blipFill rotWithShape="1">
          <a:blip r:embed="rId2">
            <a:extLst>
              <a:ext uri="{28A0092B-C50C-407E-A947-70E740481C1C}">
                <a14:useLocalDpi xmlns:a14="http://schemas.microsoft.com/office/drawing/2010/main" val="0"/>
              </a:ext>
            </a:extLst>
          </a:blip>
          <a:srcRect l="8697" r="24052"/>
          <a:stretch/>
        </p:blipFill>
        <p:spPr>
          <a:xfrm>
            <a:off x="0" y="0"/>
            <a:ext cx="5024134" cy="6858000"/>
          </a:xfrm>
          <a:prstGeom prst="rect">
            <a:avLst/>
          </a:prstGeom>
        </p:spPr>
      </p:pic>
      <p:sp>
        <p:nvSpPr>
          <p:cNvPr id="3" name="Rectangle 2">
            <a:extLst>
              <a:ext uri="{FF2B5EF4-FFF2-40B4-BE49-F238E27FC236}">
                <a16:creationId xmlns:a16="http://schemas.microsoft.com/office/drawing/2014/main" id="{674932E5-E47D-4E7C-B323-DD34D16821ED}"/>
              </a:ext>
            </a:extLst>
          </p:cNvPr>
          <p:cNvSpPr/>
          <p:nvPr/>
        </p:nvSpPr>
        <p:spPr>
          <a:xfrm>
            <a:off x="5318048" y="572932"/>
            <a:ext cx="4436305" cy="1323439"/>
          </a:xfrm>
          <a:prstGeom prst="rect">
            <a:avLst/>
          </a:prstGeom>
        </p:spPr>
        <p:txBody>
          <a:bodyPr wrap="square">
            <a:spAutoFit/>
          </a:bodyPr>
          <a:lstStyle/>
          <a:p>
            <a:r>
              <a:rPr lang="en-US" sz="4000" dirty="0">
                <a:solidFill>
                  <a:schemeClr val="bg1"/>
                </a:solidFill>
                <a:latin typeface="Gilroy-Bold" panose="00000800000000000000" pitchFamily="2" charset="0"/>
              </a:rPr>
              <a:t>WHY ARE PEOPLE DEPRESSED?</a:t>
            </a:r>
            <a:endParaRPr lang="en-US" sz="4000" b="0" i="0" dirty="0">
              <a:solidFill>
                <a:schemeClr val="bg1"/>
              </a:solidFill>
              <a:effectLst/>
              <a:latin typeface="Gilroy-Bold" panose="00000800000000000000" pitchFamily="2" charset="0"/>
            </a:endParaRPr>
          </a:p>
        </p:txBody>
      </p:sp>
    </p:spTree>
    <p:extLst>
      <p:ext uri="{BB962C8B-B14F-4D97-AF65-F5344CB8AC3E}">
        <p14:creationId xmlns:p14="http://schemas.microsoft.com/office/powerpoint/2010/main" val="1269010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44056"/>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F74AE97-46EF-46FE-BFE7-69500675A286}"/>
              </a:ext>
            </a:extLst>
          </p:cNvPr>
          <p:cNvSpPr/>
          <p:nvPr/>
        </p:nvSpPr>
        <p:spPr>
          <a:xfrm>
            <a:off x="5318048" y="2056028"/>
            <a:ext cx="6278637" cy="3862596"/>
          </a:xfrm>
          <a:prstGeom prst="rect">
            <a:avLst/>
          </a:prstGeom>
        </p:spPr>
        <p:txBody>
          <a:bodyPr wrap="square">
            <a:spAutoFit/>
          </a:bodyPr>
          <a:lstStyle/>
          <a:p>
            <a:pPr lvl="0"/>
            <a:r>
              <a:rPr lang="en-US" sz="3500" dirty="0">
                <a:solidFill>
                  <a:schemeClr val="bg1"/>
                </a:solidFill>
                <a:latin typeface="Gilroy-Medium" panose="00000600000000000000" pitchFamily="2" charset="0"/>
              </a:rPr>
              <a:t>They have no idea what is their purpose, no feeling that anyone cares about them.</a:t>
            </a:r>
            <a:br>
              <a:rPr lang="en-US" sz="3500" dirty="0">
                <a:solidFill>
                  <a:schemeClr val="bg1"/>
                </a:solidFill>
                <a:latin typeface="Gilroy-Medium" panose="00000600000000000000" pitchFamily="2" charset="0"/>
              </a:rPr>
            </a:br>
            <a:endParaRPr lang="en-US" sz="3500" dirty="0">
              <a:solidFill>
                <a:schemeClr val="bg1"/>
              </a:solidFill>
              <a:latin typeface="Gilroy-Medium" panose="00000600000000000000" pitchFamily="2" charset="0"/>
            </a:endParaRPr>
          </a:p>
          <a:p>
            <a:pPr lvl="0"/>
            <a:r>
              <a:rPr lang="en-US" sz="3500" dirty="0">
                <a:solidFill>
                  <a:schemeClr val="bg1"/>
                </a:solidFill>
                <a:latin typeface="Gilroy-Medium" panose="00000600000000000000" pitchFamily="2" charset="0"/>
              </a:rPr>
              <a:t>They have a chronic addiction to, or dependency on, drugs and/or alcohol.</a:t>
            </a:r>
          </a:p>
        </p:txBody>
      </p:sp>
      <p:pic>
        <p:nvPicPr>
          <p:cNvPr id="10" name="Picture 9">
            <a:extLst>
              <a:ext uri="{FF2B5EF4-FFF2-40B4-BE49-F238E27FC236}">
                <a16:creationId xmlns:a16="http://schemas.microsoft.com/office/drawing/2014/main" id="{E79BD01D-B01C-49EC-A31F-8BD2701EE62B}"/>
              </a:ext>
            </a:extLst>
          </p:cNvPr>
          <p:cNvPicPr>
            <a:picLocks noChangeAspect="1"/>
          </p:cNvPicPr>
          <p:nvPr/>
        </p:nvPicPr>
        <p:blipFill rotWithShape="1">
          <a:blip r:embed="rId2">
            <a:extLst>
              <a:ext uri="{28A0092B-C50C-407E-A947-70E740481C1C}">
                <a14:useLocalDpi xmlns:a14="http://schemas.microsoft.com/office/drawing/2010/main" val="0"/>
              </a:ext>
            </a:extLst>
          </a:blip>
          <a:srcRect l="8697" r="24052"/>
          <a:stretch/>
        </p:blipFill>
        <p:spPr>
          <a:xfrm>
            <a:off x="0" y="0"/>
            <a:ext cx="5024134" cy="6858000"/>
          </a:xfrm>
          <a:prstGeom prst="rect">
            <a:avLst/>
          </a:prstGeom>
        </p:spPr>
      </p:pic>
      <p:sp>
        <p:nvSpPr>
          <p:cNvPr id="3" name="Rectangle 2">
            <a:extLst>
              <a:ext uri="{FF2B5EF4-FFF2-40B4-BE49-F238E27FC236}">
                <a16:creationId xmlns:a16="http://schemas.microsoft.com/office/drawing/2014/main" id="{674932E5-E47D-4E7C-B323-DD34D16821ED}"/>
              </a:ext>
            </a:extLst>
          </p:cNvPr>
          <p:cNvSpPr/>
          <p:nvPr/>
        </p:nvSpPr>
        <p:spPr>
          <a:xfrm>
            <a:off x="5318048" y="572932"/>
            <a:ext cx="4436305" cy="1323439"/>
          </a:xfrm>
          <a:prstGeom prst="rect">
            <a:avLst/>
          </a:prstGeom>
        </p:spPr>
        <p:txBody>
          <a:bodyPr wrap="square">
            <a:spAutoFit/>
          </a:bodyPr>
          <a:lstStyle/>
          <a:p>
            <a:r>
              <a:rPr lang="en-US" sz="4000" dirty="0">
                <a:solidFill>
                  <a:schemeClr val="bg1"/>
                </a:solidFill>
                <a:latin typeface="Gilroy-Bold" panose="00000800000000000000" pitchFamily="2" charset="0"/>
              </a:rPr>
              <a:t>WHY ARE PEOPLE DEPRESSED?</a:t>
            </a:r>
            <a:endParaRPr lang="en-US" sz="4000" b="0" i="0" dirty="0">
              <a:solidFill>
                <a:schemeClr val="bg1"/>
              </a:solidFill>
              <a:effectLst/>
              <a:latin typeface="Gilroy-Bold" panose="00000800000000000000" pitchFamily="2" charset="0"/>
            </a:endParaRPr>
          </a:p>
        </p:txBody>
      </p:sp>
    </p:spTree>
    <p:extLst>
      <p:ext uri="{BB962C8B-B14F-4D97-AF65-F5344CB8AC3E}">
        <p14:creationId xmlns:p14="http://schemas.microsoft.com/office/powerpoint/2010/main" val="2683983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E2C3E"/>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F74AE97-46EF-46FE-BFE7-69500675A286}"/>
              </a:ext>
            </a:extLst>
          </p:cNvPr>
          <p:cNvSpPr/>
          <p:nvPr/>
        </p:nvSpPr>
        <p:spPr>
          <a:xfrm>
            <a:off x="5318048" y="2056028"/>
            <a:ext cx="6278637" cy="2785378"/>
          </a:xfrm>
          <a:prstGeom prst="rect">
            <a:avLst/>
          </a:prstGeom>
        </p:spPr>
        <p:txBody>
          <a:bodyPr wrap="square">
            <a:spAutoFit/>
          </a:bodyPr>
          <a:lstStyle/>
          <a:p>
            <a:pPr lvl="0"/>
            <a:r>
              <a:rPr lang="en-US" sz="3500" dirty="0">
                <a:solidFill>
                  <a:schemeClr val="bg1"/>
                </a:solidFill>
                <a:latin typeface="Gilroy-Medium" panose="00000600000000000000" pitchFamily="2" charset="0"/>
              </a:rPr>
              <a:t>Constantly like under a dark cloud</a:t>
            </a:r>
          </a:p>
          <a:p>
            <a:pPr lvl="0"/>
            <a:endParaRPr lang="en-US" sz="3500" dirty="0">
              <a:solidFill>
                <a:schemeClr val="bg1"/>
              </a:solidFill>
              <a:latin typeface="Gilroy-Medium" panose="00000600000000000000" pitchFamily="2" charset="0"/>
            </a:endParaRPr>
          </a:p>
          <a:p>
            <a:pPr lvl="0"/>
            <a:r>
              <a:rPr lang="en-US" sz="3500" dirty="0">
                <a:solidFill>
                  <a:schemeClr val="bg1"/>
                </a:solidFill>
                <a:latin typeface="Gilroy-Medium" panose="00000600000000000000" pitchFamily="2" charset="0"/>
              </a:rPr>
              <a:t>Sense of sadness, no way to cope with pain</a:t>
            </a:r>
          </a:p>
        </p:txBody>
      </p:sp>
      <p:pic>
        <p:nvPicPr>
          <p:cNvPr id="10" name="Picture 9">
            <a:extLst>
              <a:ext uri="{FF2B5EF4-FFF2-40B4-BE49-F238E27FC236}">
                <a16:creationId xmlns:a16="http://schemas.microsoft.com/office/drawing/2014/main" id="{E79BD01D-B01C-49EC-A31F-8BD2701EE62B}"/>
              </a:ext>
            </a:extLst>
          </p:cNvPr>
          <p:cNvPicPr>
            <a:picLocks noChangeAspect="1"/>
          </p:cNvPicPr>
          <p:nvPr/>
        </p:nvPicPr>
        <p:blipFill rotWithShape="1">
          <a:blip r:embed="rId2">
            <a:extLst>
              <a:ext uri="{28A0092B-C50C-407E-A947-70E740481C1C}">
                <a14:useLocalDpi xmlns:a14="http://schemas.microsoft.com/office/drawing/2010/main" val="0"/>
              </a:ext>
            </a:extLst>
          </a:blip>
          <a:srcRect l="8697" r="24052"/>
          <a:stretch/>
        </p:blipFill>
        <p:spPr>
          <a:xfrm>
            <a:off x="0" y="0"/>
            <a:ext cx="5024134" cy="6858000"/>
          </a:xfrm>
          <a:prstGeom prst="rect">
            <a:avLst/>
          </a:prstGeom>
        </p:spPr>
      </p:pic>
      <p:sp>
        <p:nvSpPr>
          <p:cNvPr id="3" name="Rectangle 2">
            <a:extLst>
              <a:ext uri="{FF2B5EF4-FFF2-40B4-BE49-F238E27FC236}">
                <a16:creationId xmlns:a16="http://schemas.microsoft.com/office/drawing/2014/main" id="{674932E5-E47D-4E7C-B323-DD34D16821ED}"/>
              </a:ext>
            </a:extLst>
          </p:cNvPr>
          <p:cNvSpPr/>
          <p:nvPr/>
        </p:nvSpPr>
        <p:spPr>
          <a:xfrm>
            <a:off x="5318048" y="939376"/>
            <a:ext cx="5698295" cy="707886"/>
          </a:xfrm>
          <a:prstGeom prst="rect">
            <a:avLst/>
          </a:prstGeom>
        </p:spPr>
        <p:txBody>
          <a:bodyPr wrap="square">
            <a:spAutoFit/>
          </a:bodyPr>
          <a:lstStyle/>
          <a:p>
            <a:r>
              <a:rPr lang="en-US" sz="4000" dirty="0">
                <a:solidFill>
                  <a:schemeClr val="bg1"/>
                </a:solidFill>
                <a:latin typeface="Gilroy-Bold" panose="00000800000000000000" pitchFamily="2" charset="0"/>
              </a:rPr>
              <a:t>HOW DOES IT FEEL?</a:t>
            </a:r>
            <a:endParaRPr lang="en-US" sz="4000" b="0" i="0" dirty="0">
              <a:solidFill>
                <a:schemeClr val="bg1"/>
              </a:solidFill>
              <a:effectLst/>
              <a:latin typeface="Gilroy-Bold" panose="00000800000000000000" pitchFamily="2" charset="0"/>
            </a:endParaRPr>
          </a:p>
        </p:txBody>
      </p:sp>
    </p:spTree>
    <p:extLst>
      <p:ext uri="{BB962C8B-B14F-4D97-AF65-F5344CB8AC3E}">
        <p14:creationId xmlns:p14="http://schemas.microsoft.com/office/powerpoint/2010/main" val="2647713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E2C3E"/>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438190-8DB2-4AC9-98FF-8F34780933F3}"/>
              </a:ext>
            </a:extLst>
          </p:cNvPr>
          <p:cNvSpPr/>
          <p:nvPr/>
        </p:nvSpPr>
        <p:spPr>
          <a:xfrm>
            <a:off x="0" y="0"/>
            <a:ext cx="4615543" cy="6858000"/>
          </a:xfrm>
          <a:prstGeom prst="rect">
            <a:avLst/>
          </a:prstGeom>
          <a:solidFill>
            <a:schemeClr val="bg1"/>
          </a:solidFill>
          <a:ln>
            <a:solidFill>
              <a:srgbClr val="2E2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74AE97-46EF-46FE-BFE7-69500675A286}"/>
              </a:ext>
            </a:extLst>
          </p:cNvPr>
          <p:cNvSpPr/>
          <p:nvPr/>
        </p:nvSpPr>
        <p:spPr>
          <a:xfrm>
            <a:off x="4998504" y="1802949"/>
            <a:ext cx="6278637" cy="4401205"/>
          </a:xfrm>
          <a:prstGeom prst="rect">
            <a:avLst/>
          </a:prstGeom>
        </p:spPr>
        <p:txBody>
          <a:bodyPr wrap="square">
            <a:spAutoFit/>
          </a:bodyPr>
          <a:lstStyle/>
          <a:p>
            <a:pPr lvl="0"/>
            <a:r>
              <a:rPr lang="en-US" sz="3500" dirty="0">
                <a:solidFill>
                  <a:schemeClr val="bg1"/>
                </a:solidFill>
                <a:latin typeface="Gilroy-Medium" panose="00000600000000000000" pitchFamily="2" charset="0"/>
              </a:rPr>
              <a:t>Trust in God’s Word that your future is bright – things will get better!</a:t>
            </a:r>
          </a:p>
          <a:p>
            <a:pPr lvl="0"/>
            <a:endParaRPr lang="en-US" sz="3500" dirty="0">
              <a:solidFill>
                <a:schemeClr val="bg1"/>
              </a:solidFill>
              <a:latin typeface="Gilroy-Medium" panose="00000600000000000000" pitchFamily="2" charset="0"/>
            </a:endParaRPr>
          </a:p>
          <a:p>
            <a:pPr lvl="0"/>
            <a:r>
              <a:rPr lang="en-US" sz="3500" dirty="0">
                <a:solidFill>
                  <a:schemeClr val="bg1"/>
                </a:solidFill>
                <a:latin typeface="Gilroy-Medium" panose="00000600000000000000" pitchFamily="2" charset="0"/>
              </a:rPr>
              <a:t>You do have a purpose: God has a plan to prosper you and to give you a future and a hope.</a:t>
            </a:r>
          </a:p>
        </p:txBody>
      </p:sp>
      <p:sp>
        <p:nvSpPr>
          <p:cNvPr id="3" name="Rectangle 2">
            <a:extLst>
              <a:ext uri="{FF2B5EF4-FFF2-40B4-BE49-F238E27FC236}">
                <a16:creationId xmlns:a16="http://schemas.microsoft.com/office/drawing/2014/main" id="{674932E5-E47D-4E7C-B323-DD34D16821ED}"/>
              </a:ext>
            </a:extLst>
          </p:cNvPr>
          <p:cNvSpPr/>
          <p:nvPr/>
        </p:nvSpPr>
        <p:spPr>
          <a:xfrm>
            <a:off x="4998504" y="986200"/>
            <a:ext cx="6598181" cy="707886"/>
          </a:xfrm>
          <a:prstGeom prst="rect">
            <a:avLst/>
          </a:prstGeom>
        </p:spPr>
        <p:txBody>
          <a:bodyPr wrap="square">
            <a:spAutoFit/>
          </a:bodyPr>
          <a:lstStyle/>
          <a:p>
            <a:r>
              <a:rPr lang="en-US" sz="4000" dirty="0">
                <a:solidFill>
                  <a:schemeClr val="bg1"/>
                </a:solidFill>
                <a:latin typeface="Gilroy-Bold" panose="00000800000000000000" pitchFamily="2" charset="0"/>
              </a:rPr>
              <a:t>HOW CAN YOU GET OUT?</a:t>
            </a:r>
            <a:endParaRPr lang="en-US" sz="4000" b="0" i="0" dirty="0">
              <a:solidFill>
                <a:schemeClr val="bg1"/>
              </a:solidFill>
              <a:effectLst/>
              <a:latin typeface="Gilroy-Bold" panose="00000800000000000000" pitchFamily="2" charset="0"/>
            </a:endParaRPr>
          </a:p>
        </p:txBody>
      </p:sp>
      <p:pic>
        <p:nvPicPr>
          <p:cNvPr id="8" name="Picture 7">
            <a:extLst>
              <a:ext uri="{FF2B5EF4-FFF2-40B4-BE49-F238E27FC236}">
                <a16:creationId xmlns:a16="http://schemas.microsoft.com/office/drawing/2014/main" id="{2734128E-5E3A-4B8C-B7C8-27CBD27CA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33832">
            <a:off x="256717" y="1456624"/>
            <a:ext cx="4511100" cy="3592222"/>
          </a:xfrm>
          <a:prstGeom prst="rect">
            <a:avLst/>
          </a:prstGeom>
        </p:spPr>
      </p:pic>
    </p:spTree>
    <p:extLst>
      <p:ext uri="{BB962C8B-B14F-4D97-AF65-F5344CB8AC3E}">
        <p14:creationId xmlns:p14="http://schemas.microsoft.com/office/powerpoint/2010/main" val="4293088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E2C3E"/>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438190-8DB2-4AC9-98FF-8F34780933F3}"/>
              </a:ext>
            </a:extLst>
          </p:cNvPr>
          <p:cNvSpPr/>
          <p:nvPr/>
        </p:nvSpPr>
        <p:spPr>
          <a:xfrm>
            <a:off x="0" y="0"/>
            <a:ext cx="4615543" cy="6858000"/>
          </a:xfrm>
          <a:prstGeom prst="rect">
            <a:avLst/>
          </a:prstGeom>
          <a:solidFill>
            <a:schemeClr val="bg1"/>
          </a:solidFill>
          <a:ln>
            <a:solidFill>
              <a:srgbClr val="2E2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74AE97-46EF-46FE-BFE7-69500675A286}"/>
              </a:ext>
            </a:extLst>
          </p:cNvPr>
          <p:cNvSpPr/>
          <p:nvPr/>
        </p:nvSpPr>
        <p:spPr>
          <a:xfrm>
            <a:off x="4998504" y="1802949"/>
            <a:ext cx="6278637" cy="2246769"/>
          </a:xfrm>
          <a:prstGeom prst="rect">
            <a:avLst/>
          </a:prstGeom>
        </p:spPr>
        <p:txBody>
          <a:bodyPr wrap="square">
            <a:spAutoFit/>
          </a:bodyPr>
          <a:lstStyle/>
          <a:p>
            <a:pPr lvl="0"/>
            <a:r>
              <a:rPr lang="en-US" sz="3500" dirty="0">
                <a:solidFill>
                  <a:schemeClr val="bg1"/>
                </a:solidFill>
                <a:latin typeface="Gilroy-Medium" panose="00000600000000000000" pitchFamily="2" charset="0"/>
              </a:rPr>
              <a:t>Recognize that your problems will make you stronger. (Romans 8:28)</a:t>
            </a:r>
          </a:p>
          <a:p>
            <a:pPr lvl="0"/>
            <a:endParaRPr lang="en-US" sz="3500" dirty="0">
              <a:solidFill>
                <a:schemeClr val="bg1"/>
              </a:solidFill>
              <a:latin typeface="Gilroy-Medium" panose="00000600000000000000" pitchFamily="2" charset="0"/>
            </a:endParaRPr>
          </a:p>
        </p:txBody>
      </p:sp>
      <p:sp>
        <p:nvSpPr>
          <p:cNvPr id="3" name="Rectangle 2">
            <a:extLst>
              <a:ext uri="{FF2B5EF4-FFF2-40B4-BE49-F238E27FC236}">
                <a16:creationId xmlns:a16="http://schemas.microsoft.com/office/drawing/2014/main" id="{674932E5-E47D-4E7C-B323-DD34D16821ED}"/>
              </a:ext>
            </a:extLst>
          </p:cNvPr>
          <p:cNvSpPr/>
          <p:nvPr/>
        </p:nvSpPr>
        <p:spPr>
          <a:xfrm>
            <a:off x="4998504" y="986200"/>
            <a:ext cx="6598181" cy="707886"/>
          </a:xfrm>
          <a:prstGeom prst="rect">
            <a:avLst/>
          </a:prstGeom>
        </p:spPr>
        <p:txBody>
          <a:bodyPr wrap="square">
            <a:spAutoFit/>
          </a:bodyPr>
          <a:lstStyle/>
          <a:p>
            <a:r>
              <a:rPr lang="en-US" sz="4000" dirty="0">
                <a:solidFill>
                  <a:schemeClr val="bg1"/>
                </a:solidFill>
                <a:latin typeface="Gilroy-Bold" panose="00000800000000000000" pitchFamily="2" charset="0"/>
              </a:rPr>
              <a:t>HOW CAN YOU GET OUT?</a:t>
            </a:r>
            <a:endParaRPr lang="en-US" sz="4000" b="0" i="0" dirty="0">
              <a:solidFill>
                <a:schemeClr val="bg1"/>
              </a:solidFill>
              <a:effectLst/>
              <a:latin typeface="Gilroy-Bold" panose="00000800000000000000" pitchFamily="2" charset="0"/>
            </a:endParaRPr>
          </a:p>
        </p:txBody>
      </p:sp>
      <p:pic>
        <p:nvPicPr>
          <p:cNvPr id="6" name="Picture 5">
            <a:extLst>
              <a:ext uri="{FF2B5EF4-FFF2-40B4-BE49-F238E27FC236}">
                <a16:creationId xmlns:a16="http://schemas.microsoft.com/office/drawing/2014/main" id="{B3E717ED-CFB7-4152-ABA7-7C4C4F08C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33832">
            <a:off x="256717" y="1456624"/>
            <a:ext cx="4511100" cy="3592222"/>
          </a:xfrm>
          <a:prstGeom prst="rect">
            <a:avLst/>
          </a:prstGeom>
        </p:spPr>
      </p:pic>
    </p:spTree>
    <p:extLst>
      <p:ext uri="{BB962C8B-B14F-4D97-AF65-F5344CB8AC3E}">
        <p14:creationId xmlns:p14="http://schemas.microsoft.com/office/powerpoint/2010/main" val="3771568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73B7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1774A-34B9-4A8F-A4D6-CACCF12C62CC}"/>
              </a:ext>
            </a:extLst>
          </p:cNvPr>
          <p:cNvSpPr/>
          <p:nvPr/>
        </p:nvSpPr>
        <p:spPr>
          <a:xfrm>
            <a:off x="1546272" y="2340338"/>
            <a:ext cx="9099452" cy="2246769"/>
          </a:xfrm>
          <a:prstGeom prst="rect">
            <a:avLst/>
          </a:prstGeom>
        </p:spPr>
        <p:txBody>
          <a:bodyPr wrap="square">
            <a:spAutoFit/>
          </a:bodyPr>
          <a:lstStyle/>
          <a:p>
            <a:pPr algn="just"/>
            <a:r>
              <a:rPr lang="en-US" sz="3500" dirty="0">
                <a:solidFill>
                  <a:schemeClr val="bg1"/>
                </a:solidFill>
                <a:latin typeface="Gilroy-Bold" panose="00000800000000000000" pitchFamily="2" charset="0"/>
              </a:rPr>
              <a:t>And we know that in all things God works for the good of those who love him, who have been called according to his purpose.</a:t>
            </a:r>
          </a:p>
        </p:txBody>
      </p:sp>
      <p:sp>
        <p:nvSpPr>
          <p:cNvPr id="4" name="Rectangle 3">
            <a:extLst>
              <a:ext uri="{FF2B5EF4-FFF2-40B4-BE49-F238E27FC236}">
                <a16:creationId xmlns:a16="http://schemas.microsoft.com/office/drawing/2014/main" id="{23C9A416-DB27-424C-8BF8-0D8BE986895D}"/>
              </a:ext>
            </a:extLst>
          </p:cNvPr>
          <p:cNvSpPr/>
          <p:nvPr/>
        </p:nvSpPr>
        <p:spPr>
          <a:xfrm>
            <a:off x="6095998" y="4840108"/>
            <a:ext cx="6096001" cy="707886"/>
          </a:xfrm>
          <a:prstGeom prst="rect">
            <a:avLst/>
          </a:prstGeom>
        </p:spPr>
        <p:txBody>
          <a:bodyPr wrap="square">
            <a:spAutoFit/>
          </a:bodyPr>
          <a:lstStyle/>
          <a:p>
            <a:r>
              <a:rPr lang="en-US" sz="4000" dirty="0">
                <a:solidFill>
                  <a:schemeClr val="bg1"/>
                </a:solidFill>
                <a:latin typeface="Gilroy-Bold" panose="00000800000000000000" pitchFamily="2" charset="0"/>
              </a:rPr>
              <a:t>ROMANS 8:28</a:t>
            </a:r>
            <a:r>
              <a:rPr lang="en-US" sz="4000" b="0" i="0" dirty="0">
                <a:solidFill>
                  <a:schemeClr val="bg1"/>
                </a:solidFill>
                <a:effectLst/>
                <a:latin typeface="Gilroy-Bold" panose="00000800000000000000" pitchFamily="2" charset="0"/>
              </a:rPr>
              <a:t> (NIV)</a:t>
            </a:r>
          </a:p>
        </p:txBody>
      </p:sp>
      <p:cxnSp>
        <p:nvCxnSpPr>
          <p:cNvPr id="5" name="Straight Connector 4">
            <a:extLst>
              <a:ext uri="{FF2B5EF4-FFF2-40B4-BE49-F238E27FC236}">
                <a16:creationId xmlns:a16="http://schemas.microsoft.com/office/drawing/2014/main" id="{BFAD24A8-A798-40B1-AF88-0EF86EA37986}"/>
              </a:ext>
            </a:extLst>
          </p:cNvPr>
          <p:cNvCxnSpPr>
            <a:cxnSpLocks/>
          </p:cNvCxnSpPr>
          <p:nvPr/>
        </p:nvCxnSpPr>
        <p:spPr>
          <a:xfrm>
            <a:off x="0" y="1632451"/>
            <a:ext cx="75435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598038-014C-49E2-919A-C01C8BEFC792}"/>
              </a:ext>
            </a:extLst>
          </p:cNvPr>
          <p:cNvCxnSpPr/>
          <p:nvPr/>
        </p:nvCxnSpPr>
        <p:spPr>
          <a:xfrm>
            <a:off x="6095999" y="5547994"/>
            <a:ext cx="60959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226618"/>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E2C3E"/>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438190-8DB2-4AC9-98FF-8F34780933F3}"/>
              </a:ext>
            </a:extLst>
          </p:cNvPr>
          <p:cNvSpPr/>
          <p:nvPr/>
        </p:nvSpPr>
        <p:spPr>
          <a:xfrm>
            <a:off x="0" y="0"/>
            <a:ext cx="4615543" cy="6858000"/>
          </a:xfrm>
          <a:prstGeom prst="rect">
            <a:avLst/>
          </a:prstGeom>
          <a:solidFill>
            <a:schemeClr val="bg1"/>
          </a:solidFill>
          <a:ln>
            <a:solidFill>
              <a:srgbClr val="2E2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74AE97-46EF-46FE-BFE7-69500675A286}"/>
              </a:ext>
            </a:extLst>
          </p:cNvPr>
          <p:cNvSpPr/>
          <p:nvPr/>
        </p:nvSpPr>
        <p:spPr>
          <a:xfrm>
            <a:off x="4998504" y="1802949"/>
            <a:ext cx="6278637" cy="3323987"/>
          </a:xfrm>
          <a:prstGeom prst="rect">
            <a:avLst/>
          </a:prstGeom>
        </p:spPr>
        <p:txBody>
          <a:bodyPr wrap="square">
            <a:spAutoFit/>
          </a:bodyPr>
          <a:lstStyle/>
          <a:p>
            <a:pPr lvl="0"/>
            <a:r>
              <a:rPr lang="en-US" sz="3500" dirty="0">
                <a:solidFill>
                  <a:schemeClr val="bg1"/>
                </a:solidFill>
                <a:latin typeface="Gilroy-Medium" panose="00000600000000000000" pitchFamily="2" charset="0"/>
              </a:rPr>
              <a:t>Do something for someone else; get connected to spiritual family.</a:t>
            </a:r>
          </a:p>
          <a:p>
            <a:pPr lvl="0"/>
            <a:endParaRPr lang="en-US" sz="3500" dirty="0">
              <a:solidFill>
                <a:schemeClr val="bg1"/>
              </a:solidFill>
              <a:latin typeface="Gilroy-Medium" panose="00000600000000000000" pitchFamily="2" charset="0"/>
            </a:endParaRPr>
          </a:p>
          <a:p>
            <a:pPr lvl="0"/>
            <a:r>
              <a:rPr lang="en-US" sz="3500" dirty="0">
                <a:solidFill>
                  <a:srgbClr val="FFFF00"/>
                </a:solidFill>
                <a:latin typeface="Gilroy-Medium" panose="00000600000000000000" pitchFamily="2" charset="0"/>
              </a:rPr>
              <a:t>PUT YOUR HOPE IN GOD! </a:t>
            </a:r>
            <a:r>
              <a:rPr lang="en-US" sz="3500" dirty="0">
                <a:solidFill>
                  <a:schemeClr val="bg1"/>
                </a:solidFill>
                <a:latin typeface="Gilroy-Medium" panose="00000600000000000000" pitchFamily="2" charset="0"/>
              </a:rPr>
              <a:t> (Psalm 42)</a:t>
            </a:r>
          </a:p>
        </p:txBody>
      </p:sp>
      <p:sp>
        <p:nvSpPr>
          <p:cNvPr id="3" name="Rectangle 2">
            <a:extLst>
              <a:ext uri="{FF2B5EF4-FFF2-40B4-BE49-F238E27FC236}">
                <a16:creationId xmlns:a16="http://schemas.microsoft.com/office/drawing/2014/main" id="{674932E5-E47D-4E7C-B323-DD34D16821ED}"/>
              </a:ext>
            </a:extLst>
          </p:cNvPr>
          <p:cNvSpPr/>
          <p:nvPr/>
        </p:nvSpPr>
        <p:spPr>
          <a:xfrm>
            <a:off x="4998504" y="986200"/>
            <a:ext cx="6598181" cy="707886"/>
          </a:xfrm>
          <a:prstGeom prst="rect">
            <a:avLst/>
          </a:prstGeom>
        </p:spPr>
        <p:txBody>
          <a:bodyPr wrap="square">
            <a:spAutoFit/>
          </a:bodyPr>
          <a:lstStyle/>
          <a:p>
            <a:r>
              <a:rPr lang="en-US" sz="4000" dirty="0">
                <a:solidFill>
                  <a:schemeClr val="bg1"/>
                </a:solidFill>
                <a:latin typeface="Gilroy-Bold" panose="00000800000000000000" pitchFamily="2" charset="0"/>
              </a:rPr>
              <a:t>HOW CAN YOU GET OUT?</a:t>
            </a:r>
            <a:endParaRPr lang="en-US" sz="4000" b="0" i="0" dirty="0">
              <a:solidFill>
                <a:schemeClr val="bg1"/>
              </a:solidFill>
              <a:effectLst/>
              <a:latin typeface="Gilroy-Bold" panose="00000800000000000000" pitchFamily="2" charset="0"/>
            </a:endParaRPr>
          </a:p>
        </p:txBody>
      </p:sp>
      <p:pic>
        <p:nvPicPr>
          <p:cNvPr id="8" name="Picture 7">
            <a:extLst>
              <a:ext uri="{FF2B5EF4-FFF2-40B4-BE49-F238E27FC236}">
                <a16:creationId xmlns:a16="http://schemas.microsoft.com/office/drawing/2014/main" id="{395A9E0A-02BF-43F3-8DE0-63ED7425B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33832">
            <a:off x="256717" y="1456624"/>
            <a:ext cx="4511100" cy="3592222"/>
          </a:xfrm>
          <a:prstGeom prst="rect">
            <a:avLst/>
          </a:prstGeom>
        </p:spPr>
      </p:pic>
    </p:spTree>
    <p:extLst>
      <p:ext uri="{BB962C8B-B14F-4D97-AF65-F5344CB8AC3E}">
        <p14:creationId xmlns:p14="http://schemas.microsoft.com/office/powerpoint/2010/main" val="1198927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6272F"/>
        </a:solidFill>
        <a:effectLst/>
      </p:bgPr>
    </p:bg>
    <p:spTree>
      <p:nvGrpSpPr>
        <p:cNvPr id="1" name=""/>
        <p:cNvGrpSpPr/>
        <p:nvPr/>
      </p:nvGrpSpPr>
      <p:grpSpPr>
        <a:xfrm>
          <a:off x="0" y="0"/>
          <a:ext cx="0" cy="0"/>
          <a:chOff x="0" y="0"/>
          <a:chExt cx="0" cy="0"/>
        </a:xfrm>
      </p:grpSpPr>
      <p:pic>
        <p:nvPicPr>
          <p:cNvPr id="3" name="Picture 2" descr="A picture containing table, sitting, cup, indoor&#10;&#10;Description automatically generated">
            <a:extLst>
              <a:ext uri="{FF2B5EF4-FFF2-40B4-BE49-F238E27FC236}">
                <a16:creationId xmlns:a16="http://schemas.microsoft.com/office/drawing/2014/main" id="{2A3FAF9A-B3B5-4243-8ED8-4FBD7B1EC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1335"/>
            <a:ext cx="5108330" cy="4086664"/>
          </a:xfrm>
          <a:prstGeom prst="rect">
            <a:avLst/>
          </a:prstGeom>
          <a:solidFill>
            <a:srgbClr val="16272F"/>
          </a:solidFill>
        </p:spPr>
      </p:pic>
      <p:sp>
        <p:nvSpPr>
          <p:cNvPr id="4" name="TextBox 3">
            <a:extLst>
              <a:ext uri="{FF2B5EF4-FFF2-40B4-BE49-F238E27FC236}">
                <a16:creationId xmlns:a16="http://schemas.microsoft.com/office/drawing/2014/main" id="{4B996F6B-EA86-45FE-BBC5-B710C78E8AF3}"/>
              </a:ext>
            </a:extLst>
          </p:cNvPr>
          <p:cNvSpPr txBox="1"/>
          <p:nvPr/>
        </p:nvSpPr>
        <p:spPr>
          <a:xfrm>
            <a:off x="3530991" y="1186285"/>
            <a:ext cx="7610621" cy="3170099"/>
          </a:xfrm>
          <a:prstGeom prst="rect">
            <a:avLst/>
          </a:prstGeom>
          <a:noFill/>
        </p:spPr>
        <p:txBody>
          <a:bodyPr wrap="square" rtlCol="0">
            <a:spAutoFit/>
          </a:bodyPr>
          <a:lstStyle/>
          <a:p>
            <a:pPr algn="ctr"/>
            <a:r>
              <a:rPr lang="en-US" sz="4000" dirty="0">
                <a:solidFill>
                  <a:schemeClr val="bg1"/>
                </a:solidFill>
                <a:latin typeface="Amatic" panose="02000803000000000000" pitchFamily="2" charset="0"/>
              </a:rPr>
              <a:t>And he took bread, gave thanks and broke it, and gave it to them, saying, “This is my body given for you; do this in remembrance of me.” In the same way, after the supper he took the cup, saying, “This cup is the new covenant in my blood, which is poured out for you.</a:t>
            </a:r>
          </a:p>
        </p:txBody>
      </p:sp>
      <p:sp>
        <p:nvSpPr>
          <p:cNvPr id="5" name="Rectangle 4">
            <a:extLst>
              <a:ext uri="{FF2B5EF4-FFF2-40B4-BE49-F238E27FC236}">
                <a16:creationId xmlns:a16="http://schemas.microsoft.com/office/drawing/2014/main" id="{038A00BC-62DB-4CFD-8810-B548547623E9}"/>
              </a:ext>
            </a:extLst>
          </p:cNvPr>
          <p:cNvSpPr/>
          <p:nvPr/>
        </p:nvSpPr>
        <p:spPr>
          <a:xfrm>
            <a:off x="9037320" y="4418654"/>
            <a:ext cx="1901483" cy="707886"/>
          </a:xfrm>
          <a:prstGeom prst="rect">
            <a:avLst/>
          </a:prstGeom>
        </p:spPr>
        <p:txBody>
          <a:bodyPr wrap="none">
            <a:spAutoFit/>
          </a:bodyPr>
          <a:lstStyle/>
          <a:p>
            <a:pPr algn="r"/>
            <a:r>
              <a:rPr lang="en-US" sz="4000" dirty="0">
                <a:solidFill>
                  <a:schemeClr val="bg1"/>
                </a:solidFill>
                <a:latin typeface="Amatic" panose="02000803000000000000" pitchFamily="2" charset="0"/>
              </a:rPr>
              <a:t>Luke 22:19-20</a:t>
            </a:r>
          </a:p>
        </p:txBody>
      </p:sp>
    </p:spTree>
    <p:extLst>
      <p:ext uri="{BB962C8B-B14F-4D97-AF65-F5344CB8AC3E}">
        <p14:creationId xmlns:p14="http://schemas.microsoft.com/office/powerpoint/2010/main" val="693984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73B7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1774A-34B9-4A8F-A4D6-CACCF12C62CC}"/>
              </a:ext>
            </a:extLst>
          </p:cNvPr>
          <p:cNvSpPr/>
          <p:nvPr/>
        </p:nvSpPr>
        <p:spPr>
          <a:xfrm>
            <a:off x="1546271" y="2054729"/>
            <a:ext cx="9099452" cy="2785378"/>
          </a:xfrm>
          <a:prstGeom prst="rect">
            <a:avLst/>
          </a:prstGeom>
        </p:spPr>
        <p:txBody>
          <a:bodyPr wrap="square">
            <a:spAutoFit/>
          </a:bodyPr>
          <a:lstStyle/>
          <a:p>
            <a:pPr algn="ctr"/>
            <a:r>
              <a:rPr lang="en-US" sz="3500" dirty="0">
                <a:solidFill>
                  <a:schemeClr val="bg1"/>
                </a:solidFill>
                <a:latin typeface="Gilroy-Medium" panose="00000600000000000000" pitchFamily="2" charset="0"/>
              </a:rPr>
              <a:t>Why am I discouraged?</a:t>
            </a:r>
          </a:p>
          <a:p>
            <a:pPr algn="ctr"/>
            <a:r>
              <a:rPr lang="en-US" sz="3500" dirty="0">
                <a:solidFill>
                  <a:schemeClr val="bg1"/>
                </a:solidFill>
                <a:latin typeface="Gilroy-Medium" panose="00000600000000000000" pitchFamily="2" charset="0"/>
              </a:rPr>
              <a:t>    Why is my heart so sad?</a:t>
            </a:r>
          </a:p>
          <a:p>
            <a:pPr algn="ctr"/>
            <a:r>
              <a:rPr lang="en-US" sz="3500" dirty="0">
                <a:solidFill>
                  <a:schemeClr val="bg1"/>
                </a:solidFill>
                <a:latin typeface="Gilroy-Medium" panose="00000600000000000000" pitchFamily="2" charset="0"/>
              </a:rPr>
              <a:t>I will put my hope in God!</a:t>
            </a:r>
          </a:p>
          <a:p>
            <a:pPr algn="ctr"/>
            <a:r>
              <a:rPr lang="en-US" sz="3500" dirty="0">
                <a:solidFill>
                  <a:schemeClr val="bg1"/>
                </a:solidFill>
                <a:latin typeface="Gilroy-Medium" panose="00000600000000000000" pitchFamily="2" charset="0"/>
              </a:rPr>
              <a:t>    I will praise him again—</a:t>
            </a:r>
          </a:p>
          <a:p>
            <a:pPr algn="ctr"/>
            <a:r>
              <a:rPr lang="en-US" sz="3500" dirty="0">
                <a:solidFill>
                  <a:schemeClr val="bg1"/>
                </a:solidFill>
                <a:latin typeface="Gilroy-Medium" panose="00000600000000000000" pitchFamily="2" charset="0"/>
              </a:rPr>
              <a:t>    my Savior and my God!</a:t>
            </a:r>
          </a:p>
        </p:txBody>
      </p:sp>
      <p:sp>
        <p:nvSpPr>
          <p:cNvPr id="4" name="Rectangle 3">
            <a:extLst>
              <a:ext uri="{FF2B5EF4-FFF2-40B4-BE49-F238E27FC236}">
                <a16:creationId xmlns:a16="http://schemas.microsoft.com/office/drawing/2014/main" id="{347F3BA0-079A-4860-88A3-5A844988C8F0}"/>
              </a:ext>
            </a:extLst>
          </p:cNvPr>
          <p:cNvSpPr/>
          <p:nvPr/>
        </p:nvSpPr>
        <p:spPr>
          <a:xfrm>
            <a:off x="6095998" y="4840108"/>
            <a:ext cx="6096001" cy="707886"/>
          </a:xfrm>
          <a:prstGeom prst="rect">
            <a:avLst/>
          </a:prstGeom>
        </p:spPr>
        <p:txBody>
          <a:bodyPr wrap="square">
            <a:spAutoFit/>
          </a:bodyPr>
          <a:lstStyle/>
          <a:p>
            <a:r>
              <a:rPr lang="en-US" sz="4000" dirty="0">
                <a:solidFill>
                  <a:schemeClr val="bg1"/>
                </a:solidFill>
                <a:latin typeface="Gilroy-Bold" panose="00000800000000000000" pitchFamily="2" charset="0"/>
              </a:rPr>
              <a:t>PSALM 42</a:t>
            </a:r>
            <a:r>
              <a:rPr lang="en-US" sz="4000" b="0" i="0" dirty="0">
                <a:solidFill>
                  <a:schemeClr val="bg1"/>
                </a:solidFill>
                <a:effectLst/>
                <a:latin typeface="Gilroy-Bold" panose="00000800000000000000" pitchFamily="2" charset="0"/>
              </a:rPr>
              <a:t>:11  (NLT)</a:t>
            </a:r>
          </a:p>
        </p:txBody>
      </p:sp>
      <p:cxnSp>
        <p:nvCxnSpPr>
          <p:cNvPr id="5" name="Straight Connector 4">
            <a:extLst>
              <a:ext uri="{FF2B5EF4-FFF2-40B4-BE49-F238E27FC236}">
                <a16:creationId xmlns:a16="http://schemas.microsoft.com/office/drawing/2014/main" id="{CBF50054-BB2D-413D-B5A6-716FF2442DC0}"/>
              </a:ext>
            </a:extLst>
          </p:cNvPr>
          <p:cNvCxnSpPr>
            <a:cxnSpLocks/>
          </p:cNvCxnSpPr>
          <p:nvPr/>
        </p:nvCxnSpPr>
        <p:spPr>
          <a:xfrm>
            <a:off x="0" y="1632451"/>
            <a:ext cx="75435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792FCA4-F1F5-4A48-93C3-012BCF267F82}"/>
              </a:ext>
            </a:extLst>
          </p:cNvPr>
          <p:cNvCxnSpPr/>
          <p:nvPr/>
        </p:nvCxnSpPr>
        <p:spPr>
          <a:xfrm>
            <a:off x="6095999" y="5547994"/>
            <a:ext cx="60959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836177"/>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73B7A"/>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438190-8DB2-4AC9-98FF-8F34780933F3}"/>
              </a:ext>
            </a:extLst>
          </p:cNvPr>
          <p:cNvSpPr/>
          <p:nvPr/>
        </p:nvSpPr>
        <p:spPr>
          <a:xfrm>
            <a:off x="0" y="0"/>
            <a:ext cx="4615543" cy="6858000"/>
          </a:xfrm>
          <a:prstGeom prst="rect">
            <a:avLst/>
          </a:prstGeom>
          <a:solidFill>
            <a:schemeClr val="bg1"/>
          </a:solidFill>
          <a:ln>
            <a:solidFill>
              <a:srgbClr val="2E2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74AE97-46EF-46FE-BFE7-69500675A286}"/>
              </a:ext>
            </a:extLst>
          </p:cNvPr>
          <p:cNvSpPr/>
          <p:nvPr/>
        </p:nvSpPr>
        <p:spPr>
          <a:xfrm>
            <a:off x="4998503" y="2547813"/>
            <a:ext cx="6598181" cy="3323987"/>
          </a:xfrm>
          <a:prstGeom prst="rect">
            <a:avLst/>
          </a:prstGeom>
        </p:spPr>
        <p:txBody>
          <a:bodyPr wrap="square">
            <a:spAutoFit/>
          </a:bodyPr>
          <a:lstStyle/>
          <a:p>
            <a:pPr lvl="0"/>
            <a:r>
              <a:rPr lang="en-US" sz="3500" dirty="0">
                <a:solidFill>
                  <a:schemeClr val="bg1"/>
                </a:solidFill>
                <a:latin typeface="Gilroy-Medium" panose="00000600000000000000" pitchFamily="2" charset="0"/>
              </a:rPr>
              <a:t>God’s Word (i.e., His promises)</a:t>
            </a:r>
          </a:p>
          <a:p>
            <a:pPr lvl="0"/>
            <a:endParaRPr lang="en-US" sz="3500" dirty="0">
              <a:solidFill>
                <a:schemeClr val="bg1"/>
              </a:solidFill>
              <a:latin typeface="Gilroy-Medium" panose="00000600000000000000" pitchFamily="2" charset="0"/>
            </a:endParaRPr>
          </a:p>
          <a:p>
            <a:pPr lvl="0"/>
            <a:r>
              <a:rPr lang="en-US" sz="3500" dirty="0">
                <a:solidFill>
                  <a:schemeClr val="bg1"/>
                </a:solidFill>
                <a:latin typeface="Gilroy-Medium" panose="00000600000000000000" pitchFamily="2" charset="0"/>
              </a:rPr>
              <a:t>God’s love</a:t>
            </a:r>
          </a:p>
          <a:p>
            <a:pPr lvl="0"/>
            <a:endParaRPr lang="en-US" sz="3500" dirty="0">
              <a:solidFill>
                <a:schemeClr val="bg1"/>
              </a:solidFill>
              <a:latin typeface="Gilroy-Medium" panose="00000600000000000000" pitchFamily="2" charset="0"/>
            </a:endParaRPr>
          </a:p>
          <a:p>
            <a:pPr lvl="0"/>
            <a:r>
              <a:rPr lang="en-US" sz="3500" dirty="0">
                <a:solidFill>
                  <a:schemeClr val="bg1"/>
                </a:solidFill>
                <a:latin typeface="Gilroy-Medium" panose="00000600000000000000" pitchFamily="2" charset="0"/>
              </a:rPr>
              <a:t>Resurrection, salvation &amp; eternal glory in heaven</a:t>
            </a:r>
          </a:p>
        </p:txBody>
      </p:sp>
      <p:sp>
        <p:nvSpPr>
          <p:cNvPr id="3" name="Rectangle 2">
            <a:extLst>
              <a:ext uri="{FF2B5EF4-FFF2-40B4-BE49-F238E27FC236}">
                <a16:creationId xmlns:a16="http://schemas.microsoft.com/office/drawing/2014/main" id="{674932E5-E47D-4E7C-B323-DD34D16821ED}"/>
              </a:ext>
            </a:extLst>
          </p:cNvPr>
          <p:cNvSpPr/>
          <p:nvPr/>
        </p:nvSpPr>
        <p:spPr>
          <a:xfrm>
            <a:off x="4998504" y="986200"/>
            <a:ext cx="6598181" cy="1323439"/>
          </a:xfrm>
          <a:prstGeom prst="rect">
            <a:avLst/>
          </a:prstGeom>
        </p:spPr>
        <p:txBody>
          <a:bodyPr wrap="square">
            <a:spAutoFit/>
          </a:bodyPr>
          <a:lstStyle/>
          <a:p>
            <a:r>
              <a:rPr lang="en-US" sz="4000" dirty="0">
                <a:solidFill>
                  <a:schemeClr val="bg1"/>
                </a:solidFill>
                <a:latin typeface="Gilroy-Bold" panose="00000800000000000000" pitchFamily="2" charset="0"/>
              </a:rPr>
              <a:t>“WHERE SHOULD WE PUT OUR HOPE IN?”</a:t>
            </a:r>
            <a:endParaRPr lang="en-US" sz="4000" b="0" i="0" dirty="0">
              <a:solidFill>
                <a:schemeClr val="bg1"/>
              </a:solidFill>
              <a:effectLst/>
              <a:latin typeface="Gilroy-Bold" panose="00000800000000000000" pitchFamily="2" charset="0"/>
            </a:endParaRPr>
          </a:p>
        </p:txBody>
      </p:sp>
      <p:pic>
        <p:nvPicPr>
          <p:cNvPr id="4" name="Picture 3" descr="A picture containing candelabrum&#10;&#10;Description automatically generated">
            <a:extLst>
              <a:ext uri="{FF2B5EF4-FFF2-40B4-BE49-F238E27FC236}">
                <a16:creationId xmlns:a16="http://schemas.microsoft.com/office/drawing/2014/main" id="{BAD7DF0C-26CA-439C-90F5-B447FEBD7C4D}"/>
              </a:ext>
            </a:extLst>
          </p:cNvPr>
          <p:cNvPicPr>
            <a:picLocks noChangeAspect="1"/>
          </p:cNvPicPr>
          <p:nvPr/>
        </p:nvPicPr>
        <p:blipFill rotWithShape="1">
          <a:blip r:embed="rId2">
            <a:extLst>
              <a:ext uri="{28A0092B-C50C-407E-A947-70E740481C1C}">
                <a14:useLocalDpi xmlns:a14="http://schemas.microsoft.com/office/drawing/2010/main" val="0"/>
              </a:ext>
            </a:extLst>
          </a:blip>
          <a:srcRect l="29638" r="32495" b="5926"/>
          <a:stretch/>
        </p:blipFill>
        <p:spPr>
          <a:xfrm>
            <a:off x="-1" y="406400"/>
            <a:ext cx="4615543" cy="6451600"/>
          </a:xfrm>
          <a:prstGeom prst="rect">
            <a:avLst/>
          </a:prstGeom>
        </p:spPr>
      </p:pic>
    </p:spTree>
    <p:extLst>
      <p:ext uri="{BB962C8B-B14F-4D97-AF65-F5344CB8AC3E}">
        <p14:creationId xmlns:p14="http://schemas.microsoft.com/office/powerpoint/2010/main" val="2559110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1774A-34B9-4A8F-A4D6-CACCF12C62CC}"/>
              </a:ext>
            </a:extLst>
          </p:cNvPr>
          <p:cNvSpPr/>
          <p:nvPr/>
        </p:nvSpPr>
        <p:spPr>
          <a:xfrm>
            <a:off x="1168899" y="2862239"/>
            <a:ext cx="4927099" cy="1708160"/>
          </a:xfrm>
          <a:prstGeom prst="rect">
            <a:avLst/>
          </a:prstGeom>
        </p:spPr>
        <p:txBody>
          <a:bodyPr wrap="square">
            <a:spAutoFit/>
          </a:bodyPr>
          <a:lstStyle/>
          <a:p>
            <a:pPr algn="ctr"/>
            <a:r>
              <a:rPr lang="en-US" sz="3500" dirty="0">
                <a:solidFill>
                  <a:srgbClr val="000000"/>
                </a:solidFill>
                <a:latin typeface="Gilroy-Bold" panose="00000800000000000000" pitchFamily="2" charset="0"/>
              </a:rPr>
              <a:t>“We have this hope as an anchor for our soul, firm and secure.”</a:t>
            </a:r>
          </a:p>
        </p:txBody>
      </p:sp>
      <p:sp>
        <p:nvSpPr>
          <p:cNvPr id="3" name="Rectangle 2">
            <a:extLst>
              <a:ext uri="{FF2B5EF4-FFF2-40B4-BE49-F238E27FC236}">
                <a16:creationId xmlns:a16="http://schemas.microsoft.com/office/drawing/2014/main" id="{674932E5-E47D-4E7C-B323-DD34D16821ED}"/>
              </a:ext>
            </a:extLst>
          </p:cNvPr>
          <p:cNvSpPr/>
          <p:nvPr/>
        </p:nvSpPr>
        <p:spPr>
          <a:xfrm>
            <a:off x="321122" y="1810546"/>
            <a:ext cx="6622655" cy="707886"/>
          </a:xfrm>
          <a:prstGeom prst="rect">
            <a:avLst/>
          </a:prstGeom>
        </p:spPr>
        <p:txBody>
          <a:bodyPr wrap="square">
            <a:spAutoFit/>
          </a:bodyPr>
          <a:lstStyle/>
          <a:p>
            <a:pPr algn="ctr"/>
            <a:r>
              <a:rPr lang="en-US" sz="4000" dirty="0">
                <a:solidFill>
                  <a:srgbClr val="000000"/>
                </a:solidFill>
                <a:latin typeface="Gilroy-Bold" panose="00000800000000000000" pitchFamily="2" charset="0"/>
              </a:rPr>
              <a:t>Hebrews 6:19</a:t>
            </a:r>
            <a:r>
              <a:rPr lang="en-US" sz="4000" b="0" i="0" dirty="0">
                <a:solidFill>
                  <a:srgbClr val="000000"/>
                </a:solidFill>
                <a:effectLst/>
                <a:latin typeface="Gilroy-Bold" panose="00000800000000000000" pitchFamily="2" charset="0"/>
              </a:rPr>
              <a:t> (NIV)</a:t>
            </a:r>
          </a:p>
        </p:txBody>
      </p:sp>
      <p:pic>
        <p:nvPicPr>
          <p:cNvPr id="8" name="Picture 7">
            <a:extLst>
              <a:ext uri="{FF2B5EF4-FFF2-40B4-BE49-F238E27FC236}">
                <a16:creationId xmlns:a16="http://schemas.microsoft.com/office/drawing/2014/main" id="{9C680658-9A11-443D-89F2-20B2F9934577}"/>
              </a:ext>
            </a:extLst>
          </p:cNvPr>
          <p:cNvPicPr>
            <a:picLocks noChangeAspect="1"/>
          </p:cNvPicPr>
          <p:nvPr/>
        </p:nvPicPr>
        <p:blipFill rotWithShape="1">
          <a:blip r:embed="rId2">
            <a:extLst>
              <a:ext uri="{28A0092B-C50C-407E-A947-70E740481C1C}">
                <a14:useLocalDpi xmlns:a14="http://schemas.microsoft.com/office/drawing/2010/main" val="0"/>
              </a:ext>
            </a:extLst>
          </a:blip>
          <a:srcRect l="31424" t="6350" r="31677" b="22328"/>
          <a:stretch/>
        </p:blipFill>
        <p:spPr>
          <a:xfrm>
            <a:off x="6658383" y="983343"/>
            <a:ext cx="4497621" cy="4891314"/>
          </a:xfrm>
          <a:prstGeom prst="rect">
            <a:avLst/>
          </a:prstGeom>
        </p:spPr>
      </p:pic>
      <p:sp>
        <p:nvSpPr>
          <p:cNvPr id="9" name="Rectangle 8">
            <a:extLst>
              <a:ext uri="{FF2B5EF4-FFF2-40B4-BE49-F238E27FC236}">
                <a16:creationId xmlns:a16="http://schemas.microsoft.com/office/drawing/2014/main" id="{63ACF540-97A3-440F-B481-346933D36EB2}"/>
              </a:ext>
            </a:extLst>
          </p:cNvPr>
          <p:cNvSpPr/>
          <p:nvPr/>
        </p:nvSpPr>
        <p:spPr>
          <a:xfrm>
            <a:off x="210457" y="235633"/>
            <a:ext cx="11771086" cy="63867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619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73B7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1774A-34B9-4A8F-A4D6-CACCF12C62CC}"/>
              </a:ext>
            </a:extLst>
          </p:cNvPr>
          <p:cNvSpPr/>
          <p:nvPr/>
        </p:nvSpPr>
        <p:spPr>
          <a:xfrm>
            <a:off x="1600451" y="2256304"/>
            <a:ext cx="9099452" cy="2246769"/>
          </a:xfrm>
          <a:prstGeom prst="rect">
            <a:avLst/>
          </a:prstGeom>
        </p:spPr>
        <p:txBody>
          <a:bodyPr wrap="square">
            <a:spAutoFit/>
          </a:bodyPr>
          <a:lstStyle/>
          <a:p>
            <a:pPr lvl="0" algn="just">
              <a:defRPr/>
            </a:pPr>
            <a:r>
              <a:rPr lang="en-US" sz="3500" dirty="0">
                <a:solidFill>
                  <a:prstClr val="white"/>
                </a:solidFill>
                <a:latin typeface="Gilroy-Medium" panose="00000600000000000000" pitchFamily="2" charset="0"/>
              </a:rPr>
              <a:t>Out of the depths I cry to you, Lord;</a:t>
            </a:r>
          </a:p>
          <a:p>
            <a:pPr lvl="0" algn="just">
              <a:defRPr/>
            </a:pPr>
            <a:r>
              <a:rPr lang="en-US" sz="3500" dirty="0">
                <a:solidFill>
                  <a:prstClr val="white"/>
                </a:solidFill>
                <a:latin typeface="Gilroy-Medium" panose="00000600000000000000" pitchFamily="2" charset="0"/>
              </a:rPr>
              <a:t>Lord, hear my voice.</a:t>
            </a:r>
          </a:p>
          <a:p>
            <a:pPr lvl="0" algn="just">
              <a:defRPr/>
            </a:pPr>
            <a:r>
              <a:rPr lang="en-US" sz="3500" dirty="0">
                <a:solidFill>
                  <a:prstClr val="white"/>
                </a:solidFill>
                <a:latin typeface="Gilroy-Medium" panose="00000600000000000000" pitchFamily="2" charset="0"/>
              </a:rPr>
              <a:t>Let your ears be attentive</a:t>
            </a:r>
          </a:p>
          <a:p>
            <a:pPr lvl="0" algn="just">
              <a:defRPr/>
            </a:pPr>
            <a:r>
              <a:rPr lang="en-US" sz="3500" dirty="0">
                <a:solidFill>
                  <a:prstClr val="white"/>
                </a:solidFill>
                <a:latin typeface="Gilroy-Medium" panose="00000600000000000000" pitchFamily="2" charset="0"/>
              </a:rPr>
              <a:t>to my cry for mercy.</a:t>
            </a:r>
            <a:endParaRPr kumimoji="0" lang="en-US" sz="3500" b="0" i="0" u="none" strike="noStrike" kern="1200" cap="none" spc="0" normalizeH="0" baseline="0" noProof="0" dirty="0">
              <a:ln>
                <a:noFill/>
              </a:ln>
              <a:solidFill>
                <a:prstClr val="white"/>
              </a:solidFill>
              <a:effectLst/>
              <a:uLnTx/>
              <a:uFillTx/>
              <a:latin typeface="Gilroy-Medium" panose="00000600000000000000" pitchFamily="2" charset="0"/>
              <a:ea typeface="+mn-ea"/>
              <a:cs typeface="+mn-cs"/>
            </a:endParaRPr>
          </a:p>
        </p:txBody>
      </p:sp>
      <p:sp>
        <p:nvSpPr>
          <p:cNvPr id="3" name="Rectangle 2">
            <a:extLst>
              <a:ext uri="{FF2B5EF4-FFF2-40B4-BE49-F238E27FC236}">
                <a16:creationId xmlns:a16="http://schemas.microsoft.com/office/drawing/2014/main" id="{674932E5-E47D-4E7C-B323-DD34D16821ED}"/>
              </a:ext>
            </a:extLst>
          </p:cNvPr>
          <p:cNvSpPr/>
          <p:nvPr/>
        </p:nvSpPr>
        <p:spPr>
          <a:xfrm>
            <a:off x="6095998" y="4840108"/>
            <a:ext cx="609600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Gilroy-Bold" panose="00000800000000000000" pitchFamily="2" charset="0"/>
                <a:ea typeface="+mn-ea"/>
                <a:cs typeface="+mn-cs"/>
              </a:rPr>
              <a:t>PSALM 130:1-2 (NIV)</a:t>
            </a:r>
          </a:p>
        </p:txBody>
      </p:sp>
      <p:cxnSp>
        <p:nvCxnSpPr>
          <p:cNvPr id="5" name="Straight Connector 4">
            <a:extLst>
              <a:ext uri="{FF2B5EF4-FFF2-40B4-BE49-F238E27FC236}">
                <a16:creationId xmlns:a16="http://schemas.microsoft.com/office/drawing/2014/main" id="{985C45EB-272D-4C64-8240-F2B4BF06B543}"/>
              </a:ext>
            </a:extLst>
          </p:cNvPr>
          <p:cNvCxnSpPr>
            <a:cxnSpLocks/>
          </p:cNvCxnSpPr>
          <p:nvPr/>
        </p:nvCxnSpPr>
        <p:spPr>
          <a:xfrm>
            <a:off x="0" y="1632451"/>
            <a:ext cx="75435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1087F9-A72A-4A6C-8637-6BA8E5E9A992}"/>
              </a:ext>
            </a:extLst>
          </p:cNvPr>
          <p:cNvCxnSpPr/>
          <p:nvPr/>
        </p:nvCxnSpPr>
        <p:spPr>
          <a:xfrm>
            <a:off x="6095999" y="5547994"/>
            <a:ext cx="60959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491678"/>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73B7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1774A-34B9-4A8F-A4D6-CACCF12C62CC}"/>
              </a:ext>
            </a:extLst>
          </p:cNvPr>
          <p:cNvSpPr/>
          <p:nvPr/>
        </p:nvSpPr>
        <p:spPr>
          <a:xfrm>
            <a:off x="1600451" y="2256304"/>
            <a:ext cx="9099452" cy="2246769"/>
          </a:xfrm>
          <a:prstGeom prst="rect">
            <a:avLst/>
          </a:prstGeom>
        </p:spPr>
        <p:txBody>
          <a:bodyPr wrap="square">
            <a:spAutoFit/>
          </a:bodyPr>
          <a:lstStyle/>
          <a:p>
            <a:pPr lvl="0" algn="just">
              <a:defRPr/>
            </a:pPr>
            <a:r>
              <a:rPr lang="en-US" sz="3500" dirty="0">
                <a:solidFill>
                  <a:prstClr val="white"/>
                </a:solidFill>
                <a:latin typeface="Gilroy-Medium" panose="00000600000000000000" pitchFamily="2" charset="0"/>
              </a:rPr>
              <a:t>If you, Lord, kept a record of sins,</a:t>
            </a:r>
          </a:p>
          <a:p>
            <a:pPr lvl="0" algn="just">
              <a:defRPr/>
            </a:pPr>
            <a:r>
              <a:rPr lang="en-US" sz="3500" dirty="0">
                <a:solidFill>
                  <a:prstClr val="white"/>
                </a:solidFill>
                <a:latin typeface="Gilroy-Medium" panose="00000600000000000000" pitchFamily="2" charset="0"/>
              </a:rPr>
              <a:t>Lord, who could stand?</a:t>
            </a:r>
          </a:p>
          <a:p>
            <a:pPr lvl="0" algn="just">
              <a:defRPr/>
            </a:pPr>
            <a:r>
              <a:rPr lang="en-US" sz="3500" dirty="0">
                <a:solidFill>
                  <a:prstClr val="white"/>
                </a:solidFill>
                <a:latin typeface="Gilroy-Medium" panose="00000600000000000000" pitchFamily="2" charset="0"/>
              </a:rPr>
              <a:t>But with you there is forgiveness,</a:t>
            </a:r>
          </a:p>
          <a:p>
            <a:pPr lvl="0" algn="just">
              <a:defRPr/>
            </a:pPr>
            <a:r>
              <a:rPr lang="en-US" sz="3500" dirty="0">
                <a:solidFill>
                  <a:prstClr val="white"/>
                </a:solidFill>
                <a:latin typeface="Gilroy-Medium" panose="00000600000000000000" pitchFamily="2" charset="0"/>
              </a:rPr>
              <a:t>so that we can, with reverence, serve you.</a:t>
            </a:r>
            <a:endParaRPr kumimoji="0" lang="en-US" sz="3500" b="0" i="0" u="none" strike="noStrike" kern="1200" cap="none" spc="0" normalizeH="0" baseline="0" noProof="0" dirty="0">
              <a:ln>
                <a:noFill/>
              </a:ln>
              <a:solidFill>
                <a:prstClr val="white"/>
              </a:solidFill>
              <a:effectLst/>
              <a:uLnTx/>
              <a:uFillTx/>
              <a:latin typeface="Gilroy-Medium" panose="00000600000000000000" pitchFamily="2" charset="0"/>
              <a:ea typeface="+mn-ea"/>
              <a:cs typeface="+mn-cs"/>
            </a:endParaRPr>
          </a:p>
        </p:txBody>
      </p:sp>
      <p:sp>
        <p:nvSpPr>
          <p:cNvPr id="3" name="Rectangle 2">
            <a:extLst>
              <a:ext uri="{FF2B5EF4-FFF2-40B4-BE49-F238E27FC236}">
                <a16:creationId xmlns:a16="http://schemas.microsoft.com/office/drawing/2014/main" id="{674932E5-E47D-4E7C-B323-DD34D16821ED}"/>
              </a:ext>
            </a:extLst>
          </p:cNvPr>
          <p:cNvSpPr/>
          <p:nvPr/>
        </p:nvSpPr>
        <p:spPr>
          <a:xfrm>
            <a:off x="6095998" y="4840108"/>
            <a:ext cx="609600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Gilroy-Bold" panose="00000800000000000000" pitchFamily="2" charset="0"/>
                <a:ea typeface="+mn-ea"/>
                <a:cs typeface="+mn-cs"/>
              </a:rPr>
              <a:t>PSALM 130:3-4 (NIV)</a:t>
            </a:r>
          </a:p>
        </p:txBody>
      </p:sp>
      <p:cxnSp>
        <p:nvCxnSpPr>
          <p:cNvPr id="5" name="Straight Connector 4">
            <a:extLst>
              <a:ext uri="{FF2B5EF4-FFF2-40B4-BE49-F238E27FC236}">
                <a16:creationId xmlns:a16="http://schemas.microsoft.com/office/drawing/2014/main" id="{985C45EB-272D-4C64-8240-F2B4BF06B543}"/>
              </a:ext>
            </a:extLst>
          </p:cNvPr>
          <p:cNvCxnSpPr>
            <a:cxnSpLocks/>
          </p:cNvCxnSpPr>
          <p:nvPr/>
        </p:nvCxnSpPr>
        <p:spPr>
          <a:xfrm>
            <a:off x="0" y="1632451"/>
            <a:ext cx="75435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1087F9-A72A-4A6C-8637-6BA8E5E9A992}"/>
              </a:ext>
            </a:extLst>
          </p:cNvPr>
          <p:cNvCxnSpPr/>
          <p:nvPr/>
        </p:nvCxnSpPr>
        <p:spPr>
          <a:xfrm>
            <a:off x="6095999" y="5547994"/>
            <a:ext cx="60959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219561"/>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73B7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1774A-34B9-4A8F-A4D6-CACCF12C62CC}"/>
              </a:ext>
            </a:extLst>
          </p:cNvPr>
          <p:cNvSpPr/>
          <p:nvPr/>
        </p:nvSpPr>
        <p:spPr>
          <a:xfrm>
            <a:off x="1546272" y="2036311"/>
            <a:ext cx="9099452" cy="2785378"/>
          </a:xfrm>
          <a:prstGeom prst="rect">
            <a:avLst/>
          </a:prstGeom>
        </p:spPr>
        <p:txBody>
          <a:bodyPr wrap="square">
            <a:spAutoFit/>
          </a:bodyPr>
          <a:lstStyle/>
          <a:p>
            <a:pPr lvl="0" algn="just">
              <a:defRPr/>
            </a:pPr>
            <a:r>
              <a:rPr lang="en-US" sz="3500" dirty="0">
                <a:solidFill>
                  <a:prstClr val="white"/>
                </a:solidFill>
                <a:latin typeface="Gilroy-Medium" panose="00000600000000000000" pitchFamily="2" charset="0"/>
              </a:rPr>
              <a:t>I wait for the Lord, my whole being waits,</a:t>
            </a:r>
          </a:p>
          <a:p>
            <a:pPr lvl="0" algn="just">
              <a:defRPr/>
            </a:pPr>
            <a:r>
              <a:rPr lang="en-US" sz="3500" dirty="0">
                <a:solidFill>
                  <a:prstClr val="white"/>
                </a:solidFill>
                <a:latin typeface="Gilroy-Medium" panose="00000600000000000000" pitchFamily="2" charset="0"/>
              </a:rPr>
              <a:t>and in his word, I put my hope.</a:t>
            </a:r>
          </a:p>
          <a:p>
            <a:pPr lvl="0" algn="just">
              <a:defRPr/>
            </a:pPr>
            <a:r>
              <a:rPr lang="en-US" sz="3500" dirty="0">
                <a:solidFill>
                  <a:prstClr val="white"/>
                </a:solidFill>
                <a:latin typeface="Gilroy-Medium" panose="00000600000000000000" pitchFamily="2" charset="0"/>
              </a:rPr>
              <a:t>I wait for the Lord</a:t>
            </a:r>
          </a:p>
          <a:p>
            <a:pPr lvl="0" algn="just">
              <a:defRPr/>
            </a:pPr>
            <a:r>
              <a:rPr lang="en-US" sz="3500" dirty="0">
                <a:solidFill>
                  <a:prstClr val="white"/>
                </a:solidFill>
                <a:latin typeface="Gilroy-Medium" panose="00000600000000000000" pitchFamily="2" charset="0"/>
              </a:rPr>
              <a:t>more than watchmen wait for the morning,</a:t>
            </a:r>
          </a:p>
          <a:p>
            <a:pPr lvl="0" algn="just">
              <a:defRPr/>
            </a:pPr>
            <a:r>
              <a:rPr lang="en-US" sz="3500" dirty="0">
                <a:solidFill>
                  <a:prstClr val="white"/>
                </a:solidFill>
                <a:latin typeface="Gilroy-Medium" panose="00000600000000000000" pitchFamily="2" charset="0"/>
              </a:rPr>
              <a:t>more than watchmen wait for the morning.</a:t>
            </a:r>
            <a:endParaRPr kumimoji="0" lang="en-US" sz="3500" b="0" i="0" u="none" strike="noStrike" kern="1200" cap="none" spc="0" normalizeH="0" baseline="0" noProof="0" dirty="0">
              <a:ln>
                <a:noFill/>
              </a:ln>
              <a:solidFill>
                <a:prstClr val="white"/>
              </a:solidFill>
              <a:effectLst/>
              <a:uLnTx/>
              <a:uFillTx/>
              <a:latin typeface="Gilroy-Medium" panose="00000600000000000000" pitchFamily="2" charset="0"/>
              <a:ea typeface="+mn-ea"/>
              <a:cs typeface="+mn-cs"/>
            </a:endParaRPr>
          </a:p>
        </p:txBody>
      </p:sp>
      <p:sp>
        <p:nvSpPr>
          <p:cNvPr id="3" name="Rectangle 2">
            <a:extLst>
              <a:ext uri="{FF2B5EF4-FFF2-40B4-BE49-F238E27FC236}">
                <a16:creationId xmlns:a16="http://schemas.microsoft.com/office/drawing/2014/main" id="{674932E5-E47D-4E7C-B323-DD34D16821ED}"/>
              </a:ext>
            </a:extLst>
          </p:cNvPr>
          <p:cNvSpPr/>
          <p:nvPr/>
        </p:nvSpPr>
        <p:spPr>
          <a:xfrm>
            <a:off x="6095998" y="4840108"/>
            <a:ext cx="609600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Gilroy-Bold" panose="00000800000000000000" pitchFamily="2" charset="0"/>
                <a:ea typeface="+mn-ea"/>
                <a:cs typeface="+mn-cs"/>
              </a:rPr>
              <a:t>PSALM 130:5-6 (NIV)</a:t>
            </a:r>
          </a:p>
        </p:txBody>
      </p:sp>
      <p:cxnSp>
        <p:nvCxnSpPr>
          <p:cNvPr id="5" name="Straight Connector 4">
            <a:extLst>
              <a:ext uri="{FF2B5EF4-FFF2-40B4-BE49-F238E27FC236}">
                <a16:creationId xmlns:a16="http://schemas.microsoft.com/office/drawing/2014/main" id="{985C45EB-272D-4C64-8240-F2B4BF06B543}"/>
              </a:ext>
            </a:extLst>
          </p:cNvPr>
          <p:cNvCxnSpPr>
            <a:cxnSpLocks/>
          </p:cNvCxnSpPr>
          <p:nvPr/>
        </p:nvCxnSpPr>
        <p:spPr>
          <a:xfrm>
            <a:off x="0" y="1632451"/>
            <a:ext cx="75435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1087F9-A72A-4A6C-8637-6BA8E5E9A992}"/>
              </a:ext>
            </a:extLst>
          </p:cNvPr>
          <p:cNvCxnSpPr/>
          <p:nvPr/>
        </p:nvCxnSpPr>
        <p:spPr>
          <a:xfrm>
            <a:off x="6095999" y="5547994"/>
            <a:ext cx="60959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257666"/>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73B7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1774A-34B9-4A8F-A4D6-CACCF12C62CC}"/>
              </a:ext>
            </a:extLst>
          </p:cNvPr>
          <p:cNvSpPr/>
          <p:nvPr/>
        </p:nvSpPr>
        <p:spPr>
          <a:xfrm>
            <a:off x="1546272" y="2036311"/>
            <a:ext cx="9099452" cy="2785378"/>
          </a:xfrm>
          <a:prstGeom prst="rect">
            <a:avLst/>
          </a:prstGeom>
        </p:spPr>
        <p:txBody>
          <a:bodyPr wrap="square">
            <a:spAutoFit/>
          </a:bodyPr>
          <a:lstStyle/>
          <a:p>
            <a:pPr lvl="0" algn="just">
              <a:defRPr/>
            </a:pPr>
            <a:r>
              <a:rPr lang="en-US" sz="3500" dirty="0">
                <a:solidFill>
                  <a:prstClr val="white"/>
                </a:solidFill>
                <a:latin typeface="Gilroy-Medium" panose="00000600000000000000" pitchFamily="2" charset="0"/>
              </a:rPr>
              <a:t>Israel, put your hope in the Lord,</a:t>
            </a:r>
          </a:p>
          <a:p>
            <a:pPr lvl="0" algn="just">
              <a:defRPr/>
            </a:pPr>
            <a:r>
              <a:rPr lang="en-US" sz="3500" dirty="0">
                <a:solidFill>
                  <a:prstClr val="white"/>
                </a:solidFill>
                <a:latin typeface="Gilroy-Medium" panose="00000600000000000000" pitchFamily="2" charset="0"/>
              </a:rPr>
              <a:t>for with the Lord is unfailing love</a:t>
            </a:r>
          </a:p>
          <a:p>
            <a:pPr lvl="0" algn="just">
              <a:defRPr/>
            </a:pPr>
            <a:r>
              <a:rPr lang="en-US" sz="3500" dirty="0">
                <a:solidFill>
                  <a:prstClr val="white"/>
                </a:solidFill>
                <a:latin typeface="Gilroy-Medium" panose="00000600000000000000" pitchFamily="2" charset="0"/>
              </a:rPr>
              <a:t>and with him is full redemption.</a:t>
            </a:r>
          </a:p>
          <a:p>
            <a:pPr lvl="0" algn="just">
              <a:defRPr/>
            </a:pPr>
            <a:r>
              <a:rPr lang="en-US" sz="3500" dirty="0">
                <a:solidFill>
                  <a:prstClr val="white"/>
                </a:solidFill>
                <a:latin typeface="Gilroy-Medium" panose="00000600000000000000" pitchFamily="2" charset="0"/>
              </a:rPr>
              <a:t>He himself will redeem Israel</a:t>
            </a:r>
          </a:p>
          <a:p>
            <a:pPr lvl="0" algn="just">
              <a:defRPr/>
            </a:pPr>
            <a:r>
              <a:rPr lang="en-US" sz="3500" dirty="0">
                <a:solidFill>
                  <a:prstClr val="white"/>
                </a:solidFill>
                <a:latin typeface="Gilroy-Medium" panose="00000600000000000000" pitchFamily="2" charset="0"/>
              </a:rPr>
              <a:t>from all their sins.</a:t>
            </a:r>
            <a:endParaRPr kumimoji="0" lang="en-US" sz="3500" b="0" i="0" u="none" strike="noStrike" kern="1200" cap="none" spc="0" normalizeH="0" baseline="0" noProof="0" dirty="0">
              <a:ln>
                <a:noFill/>
              </a:ln>
              <a:solidFill>
                <a:prstClr val="white"/>
              </a:solidFill>
              <a:effectLst/>
              <a:uLnTx/>
              <a:uFillTx/>
              <a:latin typeface="Gilroy-Medium" panose="00000600000000000000" pitchFamily="2" charset="0"/>
              <a:ea typeface="+mn-ea"/>
              <a:cs typeface="+mn-cs"/>
            </a:endParaRPr>
          </a:p>
        </p:txBody>
      </p:sp>
      <p:sp>
        <p:nvSpPr>
          <p:cNvPr id="3" name="Rectangle 2">
            <a:extLst>
              <a:ext uri="{FF2B5EF4-FFF2-40B4-BE49-F238E27FC236}">
                <a16:creationId xmlns:a16="http://schemas.microsoft.com/office/drawing/2014/main" id="{674932E5-E47D-4E7C-B323-DD34D16821ED}"/>
              </a:ext>
            </a:extLst>
          </p:cNvPr>
          <p:cNvSpPr/>
          <p:nvPr/>
        </p:nvSpPr>
        <p:spPr>
          <a:xfrm>
            <a:off x="6095998" y="4840108"/>
            <a:ext cx="609600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Gilroy-Bold" panose="00000800000000000000" pitchFamily="2" charset="0"/>
                <a:ea typeface="+mn-ea"/>
                <a:cs typeface="+mn-cs"/>
              </a:rPr>
              <a:t>PSALM 130:7-8 (NIV)</a:t>
            </a:r>
          </a:p>
        </p:txBody>
      </p:sp>
      <p:cxnSp>
        <p:nvCxnSpPr>
          <p:cNvPr id="5" name="Straight Connector 4">
            <a:extLst>
              <a:ext uri="{FF2B5EF4-FFF2-40B4-BE49-F238E27FC236}">
                <a16:creationId xmlns:a16="http://schemas.microsoft.com/office/drawing/2014/main" id="{985C45EB-272D-4C64-8240-F2B4BF06B543}"/>
              </a:ext>
            </a:extLst>
          </p:cNvPr>
          <p:cNvCxnSpPr>
            <a:cxnSpLocks/>
          </p:cNvCxnSpPr>
          <p:nvPr/>
        </p:nvCxnSpPr>
        <p:spPr>
          <a:xfrm>
            <a:off x="0" y="1632451"/>
            <a:ext cx="75435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1087F9-A72A-4A6C-8637-6BA8E5E9A992}"/>
              </a:ext>
            </a:extLst>
          </p:cNvPr>
          <p:cNvCxnSpPr/>
          <p:nvPr/>
        </p:nvCxnSpPr>
        <p:spPr>
          <a:xfrm>
            <a:off x="6095999" y="5547994"/>
            <a:ext cx="60959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640108"/>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265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595DF3-67D8-41E8-8173-4D6CC8906482}"/>
              </a:ext>
            </a:extLst>
          </p:cNvPr>
          <p:cNvSpPr/>
          <p:nvPr/>
        </p:nvSpPr>
        <p:spPr>
          <a:xfrm>
            <a:off x="542724" y="274992"/>
            <a:ext cx="11211951" cy="63867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E2814C0-559B-4DE4-A707-603DF62E4C16}"/>
              </a:ext>
            </a:extLst>
          </p:cNvPr>
          <p:cNvSpPr/>
          <p:nvPr/>
        </p:nvSpPr>
        <p:spPr>
          <a:xfrm>
            <a:off x="506437" y="253218"/>
            <a:ext cx="11211951" cy="63867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55881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656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609FD2-256C-433E-8E9B-DFE305DA33DC}"/>
              </a:ext>
            </a:extLst>
          </p:cNvPr>
          <p:cNvSpPr/>
          <p:nvPr/>
        </p:nvSpPr>
        <p:spPr>
          <a:xfrm>
            <a:off x="3446585" y="2002211"/>
            <a:ext cx="8745415" cy="3076226"/>
          </a:xfrm>
          <a:prstGeom prst="rect">
            <a:avLst/>
          </a:prstGeom>
          <a:solidFill>
            <a:srgbClr val="202427">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A387137-9BFA-4DF0-B69D-3DEE4B315143}"/>
              </a:ext>
            </a:extLst>
          </p:cNvPr>
          <p:cNvSpPr txBox="1"/>
          <p:nvPr/>
        </p:nvSpPr>
        <p:spPr>
          <a:xfrm>
            <a:off x="3657601" y="2002211"/>
            <a:ext cx="7610621" cy="1938992"/>
          </a:xfrm>
          <a:prstGeom prst="rect">
            <a:avLst/>
          </a:prstGeom>
          <a:noFill/>
        </p:spPr>
        <p:txBody>
          <a:bodyPr wrap="square" rtlCol="0">
            <a:spAutoFit/>
          </a:bodyPr>
          <a:lstStyle/>
          <a:p>
            <a:pPr algn="r"/>
            <a:r>
              <a:rPr lang="en-US" sz="4000" dirty="0">
                <a:solidFill>
                  <a:schemeClr val="bg1"/>
                </a:solidFill>
                <a:latin typeface="Amatic" panose="02000803000000000000" pitchFamily="2" charset="0"/>
              </a:rPr>
              <a:t>Honor the Lord with your wealth, with the first fruits of all your crops; then your barns will be filled to overflowing, and your vats will brim over with new wine</a:t>
            </a:r>
          </a:p>
        </p:txBody>
      </p:sp>
      <p:sp>
        <p:nvSpPr>
          <p:cNvPr id="3" name="Rectangle 2">
            <a:extLst>
              <a:ext uri="{FF2B5EF4-FFF2-40B4-BE49-F238E27FC236}">
                <a16:creationId xmlns:a16="http://schemas.microsoft.com/office/drawing/2014/main" id="{9C1E5E5B-924A-4829-B6B4-EB5FD1F535C7}"/>
              </a:ext>
            </a:extLst>
          </p:cNvPr>
          <p:cNvSpPr/>
          <p:nvPr/>
        </p:nvSpPr>
        <p:spPr>
          <a:xfrm>
            <a:off x="9254557" y="3941203"/>
            <a:ext cx="1965603" cy="707886"/>
          </a:xfrm>
          <a:prstGeom prst="rect">
            <a:avLst/>
          </a:prstGeom>
        </p:spPr>
        <p:txBody>
          <a:bodyPr wrap="none">
            <a:spAutoFit/>
          </a:bodyPr>
          <a:lstStyle/>
          <a:p>
            <a:pPr algn="r"/>
            <a:r>
              <a:rPr lang="en-US" sz="4000" dirty="0">
                <a:solidFill>
                  <a:schemeClr val="bg1"/>
                </a:solidFill>
                <a:latin typeface="Amatic" panose="02000803000000000000" pitchFamily="2" charset="0"/>
              </a:rPr>
              <a:t>Proverbs 3:9-1</a:t>
            </a:r>
          </a:p>
        </p:txBody>
      </p:sp>
    </p:spTree>
    <p:extLst>
      <p:ext uri="{BB962C8B-B14F-4D97-AF65-F5344CB8AC3E}">
        <p14:creationId xmlns:p14="http://schemas.microsoft.com/office/powerpoint/2010/main" val="650669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8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335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C78BC7-DA25-45CE-8D4A-AB17420B6D46}"/>
              </a:ext>
            </a:extLst>
          </p:cNvPr>
          <p:cNvSpPr txBox="1"/>
          <p:nvPr/>
        </p:nvSpPr>
        <p:spPr>
          <a:xfrm>
            <a:off x="520505" y="3277772"/>
            <a:ext cx="8400056" cy="1631216"/>
          </a:xfrm>
          <a:prstGeom prst="rect">
            <a:avLst/>
          </a:prstGeom>
          <a:noFill/>
        </p:spPr>
        <p:txBody>
          <a:bodyPr wrap="none" rtlCol="0">
            <a:spAutoFit/>
          </a:bodyPr>
          <a:lstStyle/>
          <a:p>
            <a:r>
              <a:rPr lang="en-US" sz="10000" dirty="0">
                <a:latin typeface="Gilroy-Bold" panose="00000800000000000000" pitchFamily="2" charset="0"/>
              </a:rPr>
              <a:t>INSERT VIDEO</a:t>
            </a:r>
          </a:p>
        </p:txBody>
      </p:sp>
    </p:spTree>
    <p:extLst>
      <p:ext uri="{BB962C8B-B14F-4D97-AF65-F5344CB8AC3E}">
        <p14:creationId xmlns:p14="http://schemas.microsoft.com/office/powerpoint/2010/main" val="3546376976"/>
      </p:ext>
    </p:extLst>
  </p:cSld>
  <p:clrMapOvr>
    <a:masterClrMapping/>
  </p:clrMapOvr>
  <p:transition spd="slow">
    <p:push dir="u"/>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840</Words>
  <Application>Microsoft Office PowerPoint</Application>
  <PresentationFormat>Widescreen</PresentationFormat>
  <Paragraphs>105</Paragraphs>
  <Slides>48</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48</vt:i4>
      </vt:variant>
    </vt:vector>
  </HeadingPairs>
  <TitlesOfParts>
    <vt:vector size="60" baseType="lpstr">
      <vt:lpstr>Adobe Garamond Pro Bold</vt:lpstr>
      <vt:lpstr>Amatic</vt:lpstr>
      <vt:lpstr>Arial</vt:lpstr>
      <vt:lpstr>Calibri</vt:lpstr>
      <vt:lpstr>Calibri Light</vt:lpstr>
      <vt:lpstr>Gilroy-Bold</vt:lpstr>
      <vt:lpstr>Gilroy-Heavy</vt:lpstr>
      <vt:lpstr>Gilroy-Medium</vt:lpstr>
      <vt:lpstr>Gotham</vt:lpstr>
      <vt:lpstr>Impact</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like my water like I like my emotions.</vt:lpstr>
      <vt:lpstr>Therapist: Did you know that you have an inability to verbally express your emotions?</vt:lpstr>
      <vt:lpstr>Why don’t men often show their true feelings?</vt:lpstr>
      <vt:lpstr>PowerPoint Presentation</vt:lpstr>
      <vt:lpstr>PowerPoint Presentation</vt:lpstr>
      <vt:lpstr>PowerPoint Presentation</vt:lpstr>
      <vt:lpstr>PowerPoint Presentation</vt:lpstr>
      <vt:lpstr>HOPE DEFINED</vt:lpstr>
      <vt:lpstr>HOPE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 B.</dc:creator>
  <cp:lastModifiedBy>Isa B.</cp:lastModifiedBy>
  <cp:revision>35</cp:revision>
  <dcterms:created xsi:type="dcterms:W3CDTF">2019-07-05T14:50:57Z</dcterms:created>
  <dcterms:modified xsi:type="dcterms:W3CDTF">2019-07-06T15:54:39Z</dcterms:modified>
</cp:coreProperties>
</file>